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382" r:id="rId2"/>
    <p:sldId id="374" r:id="rId3"/>
    <p:sldId id="375" r:id="rId4"/>
    <p:sldId id="384" r:id="rId5"/>
    <p:sldId id="376" r:id="rId6"/>
    <p:sldId id="377" r:id="rId7"/>
    <p:sldId id="378" r:id="rId8"/>
    <p:sldId id="379" r:id="rId9"/>
    <p:sldId id="380" r:id="rId10"/>
    <p:sldId id="381" r:id="rId11"/>
    <p:sldId id="365" r:id="rId12"/>
    <p:sldId id="385" r:id="rId13"/>
    <p:sldId id="387" r:id="rId14"/>
    <p:sldId id="388" r:id="rId15"/>
    <p:sldId id="38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04" d="100"/>
          <a:sy n="104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2/3/2012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2/3/2012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2/3/2012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2/3/2012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2/3/2012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9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0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Mobile Robot Forward Kinematics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Forward Kinematics: Differential Drive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previous equation is valid if</a:t>
            </a:r>
          </a:p>
          <a:p>
            <a:pPr lvl="1"/>
            <a:r>
              <a:rPr lang="en-US" dirty="0" smtClean="0"/>
              <a:t>i.e., if the differential drive is not travelling in a straight line</a:t>
            </a:r>
          </a:p>
          <a:p>
            <a:r>
              <a:rPr lang="en-US" dirty="0" smtClean="0"/>
              <a:t>if                 then</a:t>
            </a:r>
            <a:endParaRPr lang="en-US" dirty="0"/>
          </a:p>
        </p:txBody>
      </p:sp>
      <p:graphicFrame>
        <p:nvGraphicFramePr>
          <p:cNvPr id="68610" name="Object 2"/>
          <p:cNvGraphicFramePr>
            <a:graphicFrameLocks noChangeAspect="1"/>
          </p:cNvGraphicFramePr>
          <p:nvPr/>
        </p:nvGraphicFramePr>
        <p:xfrm>
          <a:off x="4800600" y="863600"/>
          <a:ext cx="939800" cy="431800"/>
        </p:xfrm>
        <a:graphic>
          <a:graphicData uri="http://schemas.openxmlformats.org/presentationml/2006/ole">
            <p:oleObj spid="_x0000_s68610" name="Equation" r:id="rId3" imgW="469800" imgH="215640" progId="Equation.3">
              <p:embed/>
            </p:oleObj>
          </a:graphicData>
        </a:graphic>
      </p:graphicFrame>
      <p:graphicFrame>
        <p:nvGraphicFramePr>
          <p:cNvPr id="68611" name="Object 2"/>
          <p:cNvGraphicFramePr>
            <a:graphicFrameLocks noChangeAspect="1"/>
          </p:cNvGraphicFramePr>
          <p:nvPr/>
        </p:nvGraphicFramePr>
        <p:xfrm>
          <a:off x="762000" y="1752600"/>
          <a:ext cx="1397000" cy="431800"/>
        </p:xfrm>
        <a:graphic>
          <a:graphicData uri="http://schemas.openxmlformats.org/presentationml/2006/ole">
            <p:oleObj spid="_x0000_s68611" name="Equation" r:id="rId4" imgW="698400" imgH="215640" progId="Equation.3">
              <p:embed/>
            </p:oleObj>
          </a:graphicData>
        </a:graphic>
      </p:graphicFrame>
      <p:graphicFrame>
        <p:nvGraphicFramePr>
          <p:cNvPr id="68612" name="Object 2"/>
          <p:cNvGraphicFramePr>
            <a:graphicFrameLocks noChangeAspect="1"/>
          </p:cNvGraphicFramePr>
          <p:nvPr/>
        </p:nvGraphicFramePr>
        <p:xfrm>
          <a:off x="2882900" y="2362200"/>
          <a:ext cx="3378200" cy="1422400"/>
        </p:xfrm>
        <a:graphic>
          <a:graphicData uri="http://schemas.openxmlformats.org/presentationml/2006/ole">
            <p:oleObj spid="_x0000_s68612" name="Equation" r:id="rId5" imgW="1688760" imgH="71100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Sensitivity to Wheel Velocity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7" name="Content Placeholder 6" descr="diffdrive.pn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rcRect l="9368" r="7292"/>
          <a:stretch>
            <a:fillRect/>
          </a:stretch>
        </p:blipFill>
        <p:spPr>
          <a:xfrm>
            <a:off x="2971800" y="838426"/>
            <a:ext cx="6096000" cy="5485947"/>
          </a:xfrm>
        </p:spPr>
      </p:pic>
      <p:graphicFrame>
        <p:nvGraphicFramePr>
          <p:cNvPr id="52226" name="Object 1"/>
          <p:cNvGraphicFramePr>
            <a:graphicFrameLocks noChangeAspect="1"/>
          </p:cNvGraphicFramePr>
          <p:nvPr/>
        </p:nvGraphicFramePr>
        <p:xfrm>
          <a:off x="279400" y="1143000"/>
          <a:ext cx="2540000" cy="2286000"/>
        </p:xfrm>
        <a:graphic>
          <a:graphicData uri="http://schemas.openxmlformats.org/presentationml/2006/ole">
            <p:oleObj spid="_x0000_s52226" name="Equation" r:id="rId4" imgW="1269720" imgH="11430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001000" y="2057400"/>
            <a:ext cx="9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0.05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001000" y="3212068"/>
            <a:ext cx="9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0.01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Sensitivity to Wheel Velocity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given the forward kinematics of the differential drive it is easy to write a simulation of the motion</a:t>
            </a:r>
          </a:p>
          <a:p>
            <a:pPr lvl="1"/>
            <a:r>
              <a:rPr lang="en-US" dirty="0" smtClean="0"/>
              <a:t>we need a way to draw random numbers from a normal distribution</a:t>
            </a:r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Matlab</a:t>
            </a:r>
            <a:endParaRPr lang="en-US" dirty="0" smtClean="0"/>
          </a:p>
          <a:p>
            <a:pPr lvl="2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(n)</a:t>
            </a:r>
            <a:r>
              <a:rPr lang="en-US" dirty="0" smtClean="0"/>
              <a:t> returns an n-by-n matrix containing pseudorandom values drawn from the standard normal distribution</a:t>
            </a:r>
          </a:p>
          <a:p>
            <a:pPr lvl="2"/>
            <a:r>
              <a:rPr lang="en-US" dirty="0" smtClean="0"/>
              <a:t>see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mvnrnd</a:t>
            </a:r>
            <a:r>
              <a:rPr lang="en-US" dirty="0" smtClean="0"/>
              <a:t> for random values from a multivariate normal distribution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Sensitivity to Wheel Velocity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POSE = [];        % final pose of robot after each trial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sigma = 0.01;     % noise standard deviation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L = 0.2;          % distance between wheels</a:t>
            </a:r>
          </a:p>
          <a:p>
            <a:pPr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0.1;         % time step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TRIALS = 1000;    % number of trials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for trial = 1:TRIALS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end</a:t>
            </a:r>
          </a:p>
        </p:txBody>
      </p:sp>
      <p:sp>
        <p:nvSpPr>
          <p:cNvPr id="8" name="Rectangle 7"/>
          <p:cNvSpPr/>
          <p:nvPr/>
        </p:nvSpPr>
        <p:spPr>
          <a:xfrm>
            <a:off x="685800" y="3276600"/>
            <a:ext cx="2590800" cy="10668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-run each trial-</a:t>
            </a:r>
          </a:p>
          <a:p>
            <a:pPr algn="ctr"/>
            <a:r>
              <a:rPr lang="en-US" dirty="0" smtClean="0">
                <a:solidFill>
                  <a:srgbClr val="0000FF"/>
                </a:solidFill>
              </a:rPr>
              <a:t>see next slide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Sensitivity to Wheel Velocity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609600" y="838200"/>
            <a:ext cx="8382000" cy="5486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vr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= 1;               % initial right-wheel velocity</a:t>
            </a:r>
          </a:p>
          <a:p>
            <a:pPr>
              <a:buNone/>
            </a:pPr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vl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= 1;               % initial left-wheel velocity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pose = [0; 0; 0];     % initial pose of robot</a:t>
            </a:r>
          </a:p>
          <a:p>
            <a:pPr>
              <a:buNone/>
            </a:pPr>
            <a:endParaRPr lang="en-US" sz="1800" b="1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 t = 0:dt:10</a:t>
            </a:r>
          </a:p>
          <a:p>
            <a:pPr>
              <a:buNone/>
            </a:pPr>
            <a:endParaRPr lang="en-US" sz="1800" b="1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800" b="1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800" b="1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end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POSE = [POSE </a:t>
            </a:r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pose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];   % record final pose after trial t</a:t>
            </a:r>
          </a:p>
        </p:txBody>
      </p:sp>
      <p:sp>
        <p:nvSpPr>
          <p:cNvPr id="8" name="Rectangle 7"/>
          <p:cNvSpPr/>
          <p:nvPr/>
        </p:nvSpPr>
        <p:spPr>
          <a:xfrm>
            <a:off x="1143000" y="2590800"/>
            <a:ext cx="4038600" cy="1066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-move the robot one time step -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</a:rPr>
              <a:t>see next slide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Sensitivity to Wheel Velocity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1066800" y="838200"/>
            <a:ext cx="7924800" cy="5486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theta = pose(3);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vr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vl</a:t>
            </a:r>
            <a:endParaRPr lang="en-US" sz="1800" b="1" dirty="0" smtClean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pose = pose + [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vr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cos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(theta) *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vr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* sin(theta) *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0];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omega = (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vr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–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vl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/ L;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R = (L / 2) * (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vr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vl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/ (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vr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–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vl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ICC = pose +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[-R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* sin(theta);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cos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(theta);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0];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pose =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rz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(omega *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* (pose – ICC) +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ICC +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[0; 0; omega *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];</a:t>
            </a:r>
            <a:endParaRPr lang="en-US" sz="1800" b="1" dirty="0" smtClean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end</a:t>
            </a:r>
          </a:p>
          <a:p>
            <a:pPr>
              <a:buNone/>
            </a:pP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vr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= 1 + sigma *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randn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(1);</a:t>
            </a:r>
          </a:p>
          <a:p>
            <a:pPr>
              <a:buNone/>
            </a:pP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vl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= 1 + sigma *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randn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(1);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>
            <a:cxnSpLocks noChangeAspect="1"/>
          </p:cNvCxnSpPr>
          <p:nvPr/>
        </p:nvCxnSpPr>
        <p:spPr>
          <a:xfrm rot="3600000" flipV="1">
            <a:off x="3856739" y="2910564"/>
            <a:ext cx="1714554" cy="5985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ontent Placeholder 3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is the position of the ICC in {W}?</a:t>
            </a:r>
            <a:endParaRPr lang="en-US" dirty="0"/>
          </a:p>
        </p:txBody>
      </p:sp>
      <p:sp>
        <p:nvSpPr>
          <p:cNvPr id="39" name="Title 3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Forward Kinematics : Differential Drive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743200" y="4596368"/>
            <a:ext cx="0" cy="1143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V="1">
            <a:off x="3314700" y="5167868"/>
            <a:ext cx="0" cy="1143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 rot="3600000">
            <a:off x="4929848" y="2947860"/>
            <a:ext cx="152400" cy="9144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3600000">
            <a:off x="5387048" y="3739754"/>
            <a:ext cx="152400" cy="9144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 rot="3600000" flipV="1">
            <a:off x="4853636" y="3799677"/>
            <a:ext cx="762024" cy="266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 rot="3600000">
            <a:off x="5158448" y="372480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rot="3600000" flipV="1">
            <a:off x="5861564" y="2867557"/>
            <a:ext cx="0" cy="1143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334000" y="3758168"/>
            <a:ext cx="1143000" cy="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324600" y="277923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91200" y="3388836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θ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362200" y="5815568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{W}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4343400" y="3758168"/>
          <a:ext cx="533400" cy="914400"/>
        </p:xfrm>
        <a:graphic>
          <a:graphicData uri="http://schemas.openxmlformats.org/presentationml/2006/ole">
            <p:oleObj spid="_x0000_s62466" name="Equation" r:id="rId3" imgW="266400" imgH="457200" progId="Equation.3">
              <p:embed/>
            </p:oleObj>
          </a:graphicData>
        </a:graphic>
      </p:graphicFrame>
      <p:sp>
        <p:nvSpPr>
          <p:cNvPr id="21" name="Multiply 20"/>
          <p:cNvSpPr/>
          <p:nvPr/>
        </p:nvSpPr>
        <p:spPr>
          <a:xfrm>
            <a:off x="4114800" y="1993900"/>
            <a:ext cx="228600" cy="2286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Left Brace 21"/>
          <p:cNvSpPr/>
          <p:nvPr/>
        </p:nvSpPr>
        <p:spPr>
          <a:xfrm rot="-1800000">
            <a:off x="4386787" y="2108249"/>
            <a:ext cx="228600" cy="2021302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2467" name="Object 2"/>
          <p:cNvGraphicFramePr>
            <a:graphicFrameLocks noChangeAspect="1"/>
          </p:cNvGraphicFramePr>
          <p:nvPr/>
        </p:nvGraphicFramePr>
        <p:xfrm>
          <a:off x="4038600" y="3136900"/>
          <a:ext cx="304800" cy="330200"/>
        </p:xfrm>
        <a:graphic>
          <a:graphicData uri="http://schemas.openxmlformats.org/presentationml/2006/ole">
            <p:oleObj spid="_x0000_s62467" name="Equation" r:id="rId4" imgW="152280" imgH="164880" progId="Equation.3">
              <p:embed/>
            </p:oleObj>
          </a:graphicData>
        </a:graphic>
      </p:graphicFrame>
      <p:graphicFrame>
        <p:nvGraphicFramePr>
          <p:cNvPr id="62468" name="Object 2"/>
          <p:cNvGraphicFramePr>
            <a:graphicFrameLocks noChangeAspect="1"/>
          </p:cNvGraphicFramePr>
          <p:nvPr/>
        </p:nvGraphicFramePr>
        <p:xfrm>
          <a:off x="3873500" y="1600200"/>
          <a:ext cx="635000" cy="355600"/>
        </p:xfrm>
        <a:graphic>
          <a:graphicData uri="http://schemas.openxmlformats.org/presentationml/2006/ole">
            <p:oleObj spid="_x0000_s62468" name="Equation" r:id="rId5" imgW="317160" imgH="17748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>
            <a:cxnSpLocks noChangeAspect="1"/>
          </p:cNvCxnSpPr>
          <p:nvPr/>
        </p:nvCxnSpPr>
        <p:spPr>
          <a:xfrm rot="3600000" flipV="1">
            <a:off x="3856739" y="2910564"/>
            <a:ext cx="1714554" cy="5985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ontent Placeholder 3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9" name="Title 3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Forward Kinematics : Differential Drive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743200" y="4596368"/>
            <a:ext cx="0" cy="1143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V="1">
            <a:off x="3314700" y="5167868"/>
            <a:ext cx="0" cy="1143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 rot="3600000">
            <a:off x="4929848" y="2947860"/>
            <a:ext cx="152400" cy="9144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3600000">
            <a:off x="5387048" y="3739754"/>
            <a:ext cx="152400" cy="9144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 rot="3600000" flipV="1">
            <a:off x="4853636" y="3799677"/>
            <a:ext cx="762024" cy="266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 rot="3600000">
            <a:off x="5158448" y="372480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rot="3600000" flipV="1">
            <a:off x="5861564" y="2867557"/>
            <a:ext cx="0" cy="1143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334000" y="3758168"/>
            <a:ext cx="1143000" cy="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324600" y="277923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91200" y="3388836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θ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362200" y="5815568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{W}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4343400" y="3758168"/>
          <a:ext cx="533400" cy="914400"/>
        </p:xfrm>
        <a:graphic>
          <a:graphicData uri="http://schemas.openxmlformats.org/presentationml/2006/ole">
            <p:oleObj spid="_x0000_s63490" name="Equation" r:id="rId3" imgW="266400" imgH="457200" progId="Equation.3">
              <p:embed/>
            </p:oleObj>
          </a:graphicData>
        </a:graphic>
      </p:graphicFrame>
      <p:sp>
        <p:nvSpPr>
          <p:cNvPr id="21" name="Multiply 20"/>
          <p:cNvSpPr/>
          <p:nvPr/>
        </p:nvSpPr>
        <p:spPr>
          <a:xfrm>
            <a:off x="4114800" y="1993900"/>
            <a:ext cx="228600" cy="2286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Left Brace 21"/>
          <p:cNvSpPr/>
          <p:nvPr/>
        </p:nvSpPr>
        <p:spPr>
          <a:xfrm rot="-1800000">
            <a:off x="4386787" y="2108249"/>
            <a:ext cx="228600" cy="2021302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2467" name="Object 2"/>
          <p:cNvGraphicFramePr>
            <a:graphicFrameLocks noChangeAspect="1"/>
          </p:cNvGraphicFramePr>
          <p:nvPr/>
        </p:nvGraphicFramePr>
        <p:xfrm>
          <a:off x="4038600" y="3136900"/>
          <a:ext cx="304800" cy="330200"/>
        </p:xfrm>
        <a:graphic>
          <a:graphicData uri="http://schemas.openxmlformats.org/presentationml/2006/ole">
            <p:oleObj spid="_x0000_s63491" name="Equation" r:id="rId4" imgW="152280" imgH="164880" progId="Equation.3">
              <p:embed/>
            </p:oleObj>
          </a:graphicData>
        </a:graphic>
      </p:graphicFrame>
      <p:graphicFrame>
        <p:nvGraphicFramePr>
          <p:cNvPr id="62468" name="Object 2"/>
          <p:cNvGraphicFramePr>
            <a:graphicFrameLocks noChangeAspect="1"/>
          </p:cNvGraphicFramePr>
          <p:nvPr/>
        </p:nvGraphicFramePr>
        <p:xfrm>
          <a:off x="3810000" y="1371600"/>
          <a:ext cx="2514600" cy="914400"/>
        </p:xfrm>
        <a:graphic>
          <a:graphicData uri="http://schemas.openxmlformats.org/presentationml/2006/ole">
            <p:oleObj spid="_x0000_s63492" name="Equation" r:id="rId5" imgW="125712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Forward Kinematics</a:t>
            </a:r>
            <a:r>
              <a:rPr lang="en-CA" dirty="0" smtClean="0"/>
              <a:t> : Differential Drive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assuming smooth rolling motion at each point in time the differential drive is moving in a circular path centered on the ICC</a:t>
            </a:r>
          </a:p>
          <a:p>
            <a:pPr lvl="1"/>
            <a:r>
              <a:rPr lang="en-US" dirty="0" smtClean="0"/>
              <a:t>thus, for a small interval of time </a:t>
            </a:r>
            <a:r>
              <a:rPr lang="en-US" dirty="0" err="1" smtClean="0">
                <a:latin typeface="Times New Roman"/>
                <a:cs typeface="Times New Roman"/>
              </a:rPr>
              <a:t>δ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the change in pose can be computed as a rotation about the ICC</a:t>
            </a:r>
          </a:p>
        </p:txBody>
      </p:sp>
      <p:sp>
        <p:nvSpPr>
          <p:cNvPr id="27" name="Line 3"/>
          <p:cNvSpPr>
            <a:spLocks noChangeShapeType="1"/>
          </p:cNvSpPr>
          <p:nvPr/>
        </p:nvSpPr>
        <p:spPr bwMode="auto">
          <a:xfrm>
            <a:off x="5791200" y="1295400"/>
            <a:ext cx="1588" cy="460692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Line 4"/>
          <p:cNvSpPr>
            <a:spLocks noChangeShapeType="1"/>
          </p:cNvSpPr>
          <p:nvPr/>
        </p:nvSpPr>
        <p:spPr bwMode="auto">
          <a:xfrm>
            <a:off x="5626100" y="1460500"/>
            <a:ext cx="2251075" cy="39131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Freeform 5"/>
          <p:cNvSpPr>
            <a:spLocks/>
          </p:cNvSpPr>
          <p:nvPr/>
        </p:nvSpPr>
        <p:spPr bwMode="auto">
          <a:xfrm>
            <a:off x="5789613" y="2424112"/>
            <a:ext cx="301625" cy="107950"/>
          </a:xfrm>
          <a:custGeom>
            <a:avLst/>
            <a:gdLst/>
            <a:ahLst/>
            <a:cxnLst>
              <a:cxn ang="0">
                <a:pos x="0" y="402"/>
              </a:cxn>
              <a:cxn ang="0">
                <a:pos x="32" y="402"/>
              </a:cxn>
              <a:cxn ang="0">
                <a:pos x="63" y="401"/>
              </a:cxn>
              <a:cxn ang="0">
                <a:pos x="95" y="400"/>
              </a:cxn>
              <a:cxn ang="0">
                <a:pos x="127" y="398"/>
              </a:cxn>
              <a:cxn ang="0">
                <a:pos x="157" y="396"/>
              </a:cxn>
              <a:cxn ang="0">
                <a:pos x="189" y="392"/>
              </a:cxn>
              <a:cxn ang="0">
                <a:pos x="220" y="389"/>
              </a:cxn>
              <a:cxn ang="0">
                <a:pos x="252" y="385"/>
              </a:cxn>
              <a:cxn ang="0">
                <a:pos x="283" y="381"/>
              </a:cxn>
              <a:cxn ang="0">
                <a:pos x="314" y="375"/>
              </a:cxn>
              <a:cxn ang="0">
                <a:pos x="346" y="369"/>
              </a:cxn>
              <a:cxn ang="0">
                <a:pos x="377" y="364"/>
              </a:cxn>
              <a:cxn ang="0">
                <a:pos x="408" y="356"/>
              </a:cxn>
              <a:cxn ang="0">
                <a:pos x="439" y="349"/>
              </a:cxn>
              <a:cxn ang="0">
                <a:pos x="469" y="341"/>
              </a:cxn>
              <a:cxn ang="0">
                <a:pos x="500" y="333"/>
              </a:cxn>
              <a:cxn ang="0">
                <a:pos x="530" y="324"/>
              </a:cxn>
              <a:cxn ang="0">
                <a:pos x="561" y="315"/>
              </a:cxn>
              <a:cxn ang="0">
                <a:pos x="590" y="304"/>
              </a:cxn>
              <a:cxn ang="0">
                <a:pos x="620" y="294"/>
              </a:cxn>
              <a:cxn ang="0">
                <a:pos x="650" y="283"/>
              </a:cxn>
              <a:cxn ang="0">
                <a:pos x="680" y="271"/>
              </a:cxn>
              <a:cxn ang="0">
                <a:pos x="709" y="259"/>
              </a:cxn>
              <a:cxn ang="0">
                <a:pos x="738" y="246"/>
              </a:cxn>
              <a:cxn ang="0">
                <a:pos x="766" y="234"/>
              </a:cxn>
              <a:cxn ang="0">
                <a:pos x="795" y="220"/>
              </a:cxn>
              <a:cxn ang="0">
                <a:pos x="824" y="206"/>
              </a:cxn>
              <a:cxn ang="0">
                <a:pos x="852" y="192"/>
              </a:cxn>
              <a:cxn ang="0">
                <a:pos x="879" y="176"/>
              </a:cxn>
              <a:cxn ang="0">
                <a:pos x="907" y="161"/>
              </a:cxn>
              <a:cxn ang="0">
                <a:pos x="935" y="145"/>
              </a:cxn>
              <a:cxn ang="0">
                <a:pos x="961" y="128"/>
              </a:cxn>
              <a:cxn ang="0">
                <a:pos x="988" y="111"/>
              </a:cxn>
              <a:cxn ang="0">
                <a:pos x="1015" y="94"/>
              </a:cxn>
              <a:cxn ang="0">
                <a:pos x="1040" y="76"/>
              </a:cxn>
              <a:cxn ang="0">
                <a:pos x="1067" y="58"/>
              </a:cxn>
              <a:cxn ang="0">
                <a:pos x="1093" y="38"/>
              </a:cxn>
              <a:cxn ang="0">
                <a:pos x="1117" y="19"/>
              </a:cxn>
              <a:cxn ang="0">
                <a:pos x="1142" y="0"/>
              </a:cxn>
            </a:cxnLst>
            <a:rect l="0" t="0" r="r" b="b"/>
            <a:pathLst>
              <a:path w="1142" h="402">
                <a:moveTo>
                  <a:pt x="0" y="402"/>
                </a:moveTo>
                <a:lnTo>
                  <a:pt x="32" y="402"/>
                </a:lnTo>
                <a:lnTo>
                  <a:pt x="63" y="401"/>
                </a:lnTo>
                <a:lnTo>
                  <a:pt x="95" y="400"/>
                </a:lnTo>
                <a:lnTo>
                  <a:pt x="127" y="398"/>
                </a:lnTo>
                <a:lnTo>
                  <a:pt x="157" y="396"/>
                </a:lnTo>
                <a:lnTo>
                  <a:pt x="189" y="392"/>
                </a:lnTo>
                <a:lnTo>
                  <a:pt x="220" y="389"/>
                </a:lnTo>
                <a:lnTo>
                  <a:pt x="252" y="385"/>
                </a:lnTo>
                <a:lnTo>
                  <a:pt x="283" y="381"/>
                </a:lnTo>
                <a:lnTo>
                  <a:pt x="314" y="375"/>
                </a:lnTo>
                <a:lnTo>
                  <a:pt x="346" y="369"/>
                </a:lnTo>
                <a:lnTo>
                  <a:pt x="377" y="364"/>
                </a:lnTo>
                <a:lnTo>
                  <a:pt x="408" y="356"/>
                </a:lnTo>
                <a:lnTo>
                  <a:pt x="439" y="349"/>
                </a:lnTo>
                <a:lnTo>
                  <a:pt x="469" y="341"/>
                </a:lnTo>
                <a:lnTo>
                  <a:pt x="500" y="333"/>
                </a:lnTo>
                <a:lnTo>
                  <a:pt x="530" y="324"/>
                </a:lnTo>
                <a:lnTo>
                  <a:pt x="561" y="315"/>
                </a:lnTo>
                <a:lnTo>
                  <a:pt x="590" y="304"/>
                </a:lnTo>
                <a:lnTo>
                  <a:pt x="620" y="294"/>
                </a:lnTo>
                <a:lnTo>
                  <a:pt x="650" y="283"/>
                </a:lnTo>
                <a:lnTo>
                  <a:pt x="680" y="271"/>
                </a:lnTo>
                <a:lnTo>
                  <a:pt x="709" y="259"/>
                </a:lnTo>
                <a:lnTo>
                  <a:pt x="738" y="246"/>
                </a:lnTo>
                <a:lnTo>
                  <a:pt x="766" y="234"/>
                </a:lnTo>
                <a:lnTo>
                  <a:pt x="795" y="220"/>
                </a:lnTo>
                <a:lnTo>
                  <a:pt x="824" y="206"/>
                </a:lnTo>
                <a:lnTo>
                  <a:pt x="852" y="192"/>
                </a:lnTo>
                <a:lnTo>
                  <a:pt x="879" y="176"/>
                </a:lnTo>
                <a:lnTo>
                  <a:pt x="907" y="161"/>
                </a:lnTo>
                <a:lnTo>
                  <a:pt x="935" y="145"/>
                </a:lnTo>
                <a:lnTo>
                  <a:pt x="961" y="128"/>
                </a:lnTo>
                <a:lnTo>
                  <a:pt x="988" y="111"/>
                </a:lnTo>
                <a:lnTo>
                  <a:pt x="1015" y="94"/>
                </a:lnTo>
                <a:lnTo>
                  <a:pt x="1040" y="76"/>
                </a:lnTo>
                <a:lnTo>
                  <a:pt x="1067" y="58"/>
                </a:lnTo>
                <a:lnTo>
                  <a:pt x="1093" y="38"/>
                </a:lnTo>
                <a:lnTo>
                  <a:pt x="1117" y="19"/>
                </a:lnTo>
                <a:lnTo>
                  <a:pt x="1142" y="0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Freeform 6"/>
          <p:cNvSpPr>
            <a:spLocks/>
          </p:cNvSpPr>
          <p:nvPr/>
        </p:nvSpPr>
        <p:spPr bwMode="auto">
          <a:xfrm>
            <a:off x="6075363" y="2403475"/>
            <a:ext cx="39687" cy="38100"/>
          </a:xfrm>
          <a:custGeom>
            <a:avLst/>
            <a:gdLst/>
            <a:ahLst/>
            <a:cxnLst>
              <a:cxn ang="0">
                <a:pos x="0" y="80"/>
              </a:cxn>
              <a:cxn ang="0">
                <a:pos x="150" y="0"/>
              </a:cxn>
              <a:cxn ang="0">
                <a:pos x="55" y="143"/>
              </a:cxn>
              <a:cxn ang="0">
                <a:pos x="52" y="89"/>
              </a:cxn>
              <a:cxn ang="0">
                <a:pos x="0" y="80"/>
              </a:cxn>
            </a:cxnLst>
            <a:rect l="0" t="0" r="r" b="b"/>
            <a:pathLst>
              <a:path w="150" h="143">
                <a:moveTo>
                  <a:pt x="0" y="80"/>
                </a:moveTo>
                <a:lnTo>
                  <a:pt x="150" y="0"/>
                </a:lnTo>
                <a:lnTo>
                  <a:pt x="55" y="143"/>
                </a:lnTo>
                <a:lnTo>
                  <a:pt x="52" y="89"/>
                </a:lnTo>
                <a:lnTo>
                  <a:pt x="0" y="80"/>
                </a:lnTo>
                <a:close/>
              </a:path>
            </a:pathLst>
          </a:custGeom>
          <a:solidFill>
            <a:srgbClr val="000000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" name="Freeform 7"/>
          <p:cNvSpPr>
            <a:spLocks/>
          </p:cNvSpPr>
          <p:nvPr/>
        </p:nvSpPr>
        <p:spPr bwMode="auto">
          <a:xfrm>
            <a:off x="5353050" y="5080000"/>
            <a:ext cx="876300" cy="163512"/>
          </a:xfrm>
          <a:custGeom>
            <a:avLst/>
            <a:gdLst/>
            <a:ahLst/>
            <a:cxnLst>
              <a:cxn ang="0">
                <a:pos x="3309" y="338"/>
              </a:cxn>
              <a:cxn ang="0">
                <a:pos x="3284" y="370"/>
              </a:cxn>
              <a:cxn ang="0">
                <a:pos x="3243" y="402"/>
              </a:cxn>
              <a:cxn ang="0">
                <a:pos x="3183" y="433"/>
              </a:cxn>
              <a:cxn ang="0">
                <a:pos x="3106" y="462"/>
              </a:cxn>
              <a:cxn ang="0">
                <a:pos x="3013" y="490"/>
              </a:cxn>
              <a:cxn ang="0">
                <a:pos x="2907" y="515"/>
              </a:cxn>
              <a:cxn ang="0">
                <a:pos x="2785" y="539"/>
              </a:cxn>
              <a:cxn ang="0">
                <a:pos x="2652" y="560"/>
              </a:cxn>
              <a:cxn ang="0">
                <a:pos x="2507" y="578"/>
              </a:cxn>
              <a:cxn ang="0">
                <a:pos x="2353" y="593"/>
              </a:cxn>
              <a:cxn ang="0">
                <a:pos x="2191" y="606"/>
              </a:cxn>
              <a:cxn ang="0">
                <a:pos x="2024" y="615"/>
              </a:cxn>
              <a:cxn ang="0">
                <a:pos x="1853" y="620"/>
              </a:cxn>
              <a:cxn ang="0">
                <a:pos x="1679" y="622"/>
              </a:cxn>
              <a:cxn ang="0">
                <a:pos x="1506" y="621"/>
              </a:cxn>
              <a:cxn ang="0">
                <a:pos x="1333" y="617"/>
              </a:cxn>
              <a:cxn ang="0">
                <a:pos x="1164" y="608"/>
              </a:cxn>
              <a:cxn ang="0">
                <a:pos x="1001" y="596"/>
              </a:cxn>
              <a:cxn ang="0">
                <a:pos x="846" y="583"/>
              </a:cxn>
              <a:cxn ang="0">
                <a:pos x="698" y="564"/>
              </a:cxn>
              <a:cxn ang="0">
                <a:pos x="562" y="544"/>
              </a:cxn>
              <a:cxn ang="0">
                <a:pos x="437" y="522"/>
              </a:cxn>
              <a:cxn ang="0">
                <a:pos x="326" y="497"/>
              </a:cxn>
              <a:cxn ang="0">
                <a:pos x="230" y="470"/>
              </a:cxn>
              <a:cxn ang="0">
                <a:pos x="149" y="441"/>
              </a:cxn>
              <a:cxn ang="0">
                <a:pos x="85" y="410"/>
              </a:cxn>
              <a:cxn ang="0">
                <a:pos x="39" y="379"/>
              </a:cxn>
              <a:cxn ang="0">
                <a:pos x="11" y="347"/>
              </a:cxn>
              <a:cxn ang="0">
                <a:pos x="0" y="314"/>
              </a:cxn>
              <a:cxn ang="0">
                <a:pos x="8" y="282"/>
              </a:cxn>
              <a:cxn ang="0">
                <a:pos x="33" y="249"/>
              </a:cxn>
              <a:cxn ang="0">
                <a:pos x="77" y="218"/>
              </a:cxn>
              <a:cxn ang="0">
                <a:pos x="138" y="187"/>
              </a:cxn>
              <a:cxn ang="0">
                <a:pos x="215" y="158"/>
              </a:cxn>
              <a:cxn ang="0">
                <a:pos x="309" y="130"/>
              </a:cxn>
              <a:cxn ang="0">
                <a:pos x="418" y="105"/>
              </a:cxn>
              <a:cxn ang="0">
                <a:pos x="541" y="81"/>
              </a:cxn>
              <a:cxn ang="0">
                <a:pos x="675" y="61"/>
              </a:cxn>
              <a:cxn ang="0">
                <a:pos x="820" y="43"/>
              </a:cxn>
              <a:cxn ang="0">
                <a:pos x="975" y="28"/>
              </a:cxn>
              <a:cxn ang="0">
                <a:pos x="1137" y="16"/>
              </a:cxn>
              <a:cxn ang="0">
                <a:pos x="1304" y="8"/>
              </a:cxn>
              <a:cxn ang="0">
                <a:pos x="1477" y="2"/>
              </a:cxn>
              <a:cxn ang="0">
                <a:pos x="1650" y="0"/>
              </a:cxn>
              <a:cxn ang="0">
                <a:pos x="1823" y="2"/>
              </a:cxn>
              <a:cxn ang="0">
                <a:pos x="1996" y="7"/>
              </a:cxn>
              <a:cxn ang="0">
                <a:pos x="2165" y="15"/>
              </a:cxn>
              <a:cxn ang="0">
                <a:pos x="2327" y="27"/>
              </a:cxn>
              <a:cxn ang="0">
                <a:pos x="2482" y="42"/>
              </a:cxn>
              <a:cxn ang="0">
                <a:pos x="2628" y="59"/>
              </a:cxn>
              <a:cxn ang="0">
                <a:pos x="2764" y="80"/>
              </a:cxn>
              <a:cxn ang="0">
                <a:pos x="2888" y="103"/>
              </a:cxn>
              <a:cxn ang="0">
                <a:pos x="2997" y="128"/>
              </a:cxn>
              <a:cxn ang="0">
                <a:pos x="3092" y="156"/>
              </a:cxn>
              <a:cxn ang="0">
                <a:pos x="3171" y="185"/>
              </a:cxn>
              <a:cxn ang="0">
                <a:pos x="3234" y="215"/>
              </a:cxn>
              <a:cxn ang="0">
                <a:pos x="3279" y="247"/>
              </a:cxn>
              <a:cxn ang="0">
                <a:pos x="3307" y="279"/>
              </a:cxn>
              <a:cxn ang="0">
                <a:pos x="3315" y="312"/>
              </a:cxn>
            </a:cxnLst>
            <a:rect l="0" t="0" r="r" b="b"/>
            <a:pathLst>
              <a:path w="3315" h="622">
                <a:moveTo>
                  <a:pt x="3315" y="312"/>
                </a:moveTo>
                <a:lnTo>
                  <a:pt x="3315" y="317"/>
                </a:lnTo>
                <a:lnTo>
                  <a:pt x="3314" y="322"/>
                </a:lnTo>
                <a:lnTo>
                  <a:pt x="3313" y="328"/>
                </a:lnTo>
                <a:lnTo>
                  <a:pt x="3311" y="333"/>
                </a:lnTo>
                <a:lnTo>
                  <a:pt x="3309" y="338"/>
                </a:lnTo>
                <a:lnTo>
                  <a:pt x="3307" y="344"/>
                </a:lnTo>
                <a:lnTo>
                  <a:pt x="3303" y="349"/>
                </a:lnTo>
                <a:lnTo>
                  <a:pt x="3299" y="354"/>
                </a:lnTo>
                <a:lnTo>
                  <a:pt x="3295" y="360"/>
                </a:lnTo>
                <a:lnTo>
                  <a:pt x="3290" y="365"/>
                </a:lnTo>
                <a:lnTo>
                  <a:pt x="3284" y="370"/>
                </a:lnTo>
                <a:lnTo>
                  <a:pt x="3279" y="376"/>
                </a:lnTo>
                <a:lnTo>
                  <a:pt x="3273" y="381"/>
                </a:lnTo>
                <a:lnTo>
                  <a:pt x="3266" y="386"/>
                </a:lnTo>
                <a:lnTo>
                  <a:pt x="3259" y="392"/>
                </a:lnTo>
                <a:lnTo>
                  <a:pt x="3251" y="397"/>
                </a:lnTo>
                <a:lnTo>
                  <a:pt x="3243" y="402"/>
                </a:lnTo>
                <a:lnTo>
                  <a:pt x="3234" y="408"/>
                </a:lnTo>
                <a:lnTo>
                  <a:pt x="3225" y="413"/>
                </a:lnTo>
                <a:lnTo>
                  <a:pt x="3215" y="418"/>
                </a:lnTo>
                <a:lnTo>
                  <a:pt x="3204" y="423"/>
                </a:lnTo>
                <a:lnTo>
                  <a:pt x="3194" y="428"/>
                </a:lnTo>
                <a:lnTo>
                  <a:pt x="3183" y="433"/>
                </a:lnTo>
                <a:lnTo>
                  <a:pt x="3171" y="439"/>
                </a:lnTo>
                <a:lnTo>
                  <a:pt x="3159" y="443"/>
                </a:lnTo>
                <a:lnTo>
                  <a:pt x="3147" y="448"/>
                </a:lnTo>
                <a:lnTo>
                  <a:pt x="3134" y="452"/>
                </a:lnTo>
                <a:lnTo>
                  <a:pt x="3120" y="458"/>
                </a:lnTo>
                <a:lnTo>
                  <a:pt x="3106" y="462"/>
                </a:lnTo>
                <a:lnTo>
                  <a:pt x="3092" y="467"/>
                </a:lnTo>
                <a:lnTo>
                  <a:pt x="3077" y="472"/>
                </a:lnTo>
                <a:lnTo>
                  <a:pt x="3062" y="477"/>
                </a:lnTo>
                <a:lnTo>
                  <a:pt x="3046" y="481"/>
                </a:lnTo>
                <a:lnTo>
                  <a:pt x="3030" y="486"/>
                </a:lnTo>
                <a:lnTo>
                  <a:pt x="3013" y="490"/>
                </a:lnTo>
                <a:lnTo>
                  <a:pt x="2997" y="494"/>
                </a:lnTo>
                <a:lnTo>
                  <a:pt x="2979" y="499"/>
                </a:lnTo>
                <a:lnTo>
                  <a:pt x="2962" y="504"/>
                </a:lnTo>
                <a:lnTo>
                  <a:pt x="2944" y="508"/>
                </a:lnTo>
                <a:lnTo>
                  <a:pt x="2925" y="512"/>
                </a:lnTo>
                <a:lnTo>
                  <a:pt x="2907" y="515"/>
                </a:lnTo>
                <a:lnTo>
                  <a:pt x="2888" y="520"/>
                </a:lnTo>
                <a:lnTo>
                  <a:pt x="2867" y="524"/>
                </a:lnTo>
                <a:lnTo>
                  <a:pt x="2847" y="528"/>
                </a:lnTo>
                <a:lnTo>
                  <a:pt x="2827" y="531"/>
                </a:lnTo>
                <a:lnTo>
                  <a:pt x="2807" y="536"/>
                </a:lnTo>
                <a:lnTo>
                  <a:pt x="2785" y="539"/>
                </a:lnTo>
                <a:lnTo>
                  <a:pt x="2764" y="543"/>
                </a:lnTo>
                <a:lnTo>
                  <a:pt x="2743" y="546"/>
                </a:lnTo>
                <a:lnTo>
                  <a:pt x="2720" y="550"/>
                </a:lnTo>
                <a:lnTo>
                  <a:pt x="2698" y="554"/>
                </a:lnTo>
                <a:lnTo>
                  <a:pt x="2674" y="557"/>
                </a:lnTo>
                <a:lnTo>
                  <a:pt x="2652" y="560"/>
                </a:lnTo>
                <a:lnTo>
                  <a:pt x="2628" y="563"/>
                </a:lnTo>
                <a:lnTo>
                  <a:pt x="2605" y="567"/>
                </a:lnTo>
                <a:lnTo>
                  <a:pt x="2580" y="570"/>
                </a:lnTo>
                <a:lnTo>
                  <a:pt x="2557" y="573"/>
                </a:lnTo>
                <a:lnTo>
                  <a:pt x="2532" y="575"/>
                </a:lnTo>
                <a:lnTo>
                  <a:pt x="2507" y="578"/>
                </a:lnTo>
                <a:lnTo>
                  <a:pt x="2482" y="582"/>
                </a:lnTo>
                <a:lnTo>
                  <a:pt x="2457" y="584"/>
                </a:lnTo>
                <a:lnTo>
                  <a:pt x="2431" y="586"/>
                </a:lnTo>
                <a:lnTo>
                  <a:pt x="2406" y="589"/>
                </a:lnTo>
                <a:lnTo>
                  <a:pt x="2380" y="591"/>
                </a:lnTo>
                <a:lnTo>
                  <a:pt x="2353" y="593"/>
                </a:lnTo>
                <a:lnTo>
                  <a:pt x="2327" y="595"/>
                </a:lnTo>
                <a:lnTo>
                  <a:pt x="2300" y="598"/>
                </a:lnTo>
                <a:lnTo>
                  <a:pt x="2273" y="600"/>
                </a:lnTo>
                <a:lnTo>
                  <a:pt x="2247" y="602"/>
                </a:lnTo>
                <a:lnTo>
                  <a:pt x="2219" y="604"/>
                </a:lnTo>
                <a:lnTo>
                  <a:pt x="2191" y="606"/>
                </a:lnTo>
                <a:lnTo>
                  <a:pt x="2165" y="607"/>
                </a:lnTo>
                <a:lnTo>
                  <a:pt x="2137" y="609"/>
                </a:lnTo>
                <a:lnTo>
                  <a:pt x="2109" y="610"/>
                </a:lnTo>
                <a:lnTo>
                  <a:pt x="2080" y="612"/>
                </a:lnTo>
                <a:lnTo>
                  <a:pt x="2053" y="614"/>
                </a:lnTo>
                <a:lnTo>
                  <a:pt x="2024" y="615"/>
                </a:lnTo>
                <a:lnTo>
                  <a:pt x="1996" y="616"/>
                </a:lnTo>
                <a:lnTo>
                  <a:pt x="1967" y="617"/>
                </a:lnTo>
                <a:lnTo>
                  <a:pt x="1939" y="618"/>
                </a:lnTo>
                <a:lnTo>
                  <a:pt x="1911" y="619"/>
                </a:lnTo>
                <a:lnTo>
                  <a:pt x="1882" y="620"/>
                </a:lnTo>
                <a:lnTo>
                  <a:pt x="1853" y="620"/>
                </a:lnTo>
                <a:lnTo>
                  <a:pt x="1824" y="621"/>
                </a:lnTo>
                <a:lnTo>
                  <a:pt x="1795" y="621"/>
                </a:lnTo>
                <a:lnTo>
                  <a:pt x="1766" y="622"/>
                </a:lnTo>
                <a:lnTo>
                  <a:pt x="1737" y="622"/>
                </a:lnTo>
                <a:lnTo>
                  <a:pt x="1708" y="622"/>
                </a:lnTo>
                <a:lnTo>
                  <a:pt x="1679" y="622"/>
                </a:lnTo>
                <a:lnTo>
                  <a:pt x="1651" y="622"/>
                </a:lnTo>
                <a:lnTo>
                  <a:pt x="1621" y="622"/>
                </a:lnTo>
                <a:lnTo>
                  <a:pt x="1592" y="622"/>
                </a:lnTo>
                <a:lnTo>
                  <a:pt x="1563" y="622"/>
                </a:lnTo>
                <a:lnTo>
                  <a:pt x="1534" y="621"/>
                </a:lnTo>
                <a:lnTo>
                  <a:pt x="1506" y="621"/>
                </a:lnTo>
                <a:lnTo>
                  <a:pt x="1477" y="620"/>
                </a:lnTo>
                <a:lnTo>
                  <a:pt x="1448" y="620"/>
                </a:lnTo>
                <a:lnTo>
                  <a:pt x="1419" y="619"/>
                </a:lnTo>
                <a:lnTo>
                  <a:pt x="1390" y="618"/>
                </a:lnTo>
                <a:lnTo>
                  <a:pt x="1362" y="618"/>
                </a:lnTo>
                <a:lnTo>
                  <a:pt x="1333" y="617"/>
                </a:lnTo>
                <a:lnTo>
                  <a:pt x="1305" y="616"/>
                </a:lnTo>
                <a:lnTo>
                  <a:pt x="1276" y="614"/>
                </a:lnTo>
                <a:lnTo>
                  <a:pt x="1249" y="612"/>
                </a:lnTo>
                <a:lnTo>
                  <a:pt x="1220" y="611"/>
                </a:lnTo>
                <a:lnTo>
                  <a:pt x="1192" y="609"/>
                </a:lnTo>
                <a:lnTo>
                  <a:pt x="1164" y="608"/>
                </a:lnTo>
                <a:lnTo>
                  <a:pt x="1137" y="606"/>
                </a:lnTo>
                <a:lnTo>
                  <a:pt x="1109" y="605"/>
                </a:lnTo>
                <a:lnTo>
                  <a:pt x="1082" y="603"/>
                </a:lnTo>
                <a:lnTo>
                  <a:pt x="1055" y="601"/>
                </a:lnTo>
                <a:lnTo>
                  <a:pt x="1028" y="599"/>
                </a:lnTo>
                <a:lnTo>
                  <a:pt x="1001" y="596"/>
                </a:lnTo>
                <a:lnTo>
                  <a:pt x="975" y="594"/>
                </a:lnTo>
                <a:lnTo>
                  <a:pt x="948" y="592"/>
                </a:lnTo>
                <a:lnTo>
                  <a:pt x="922" y="590"/>
                </a:lnTo>
                <a:lnTo>
                  <a:pt x="897" y="588"/>
                </a:lnTo>
                <a:lnTo>
                  <a:pt x="871" y="585"/>
                </a:lnTo>
                <a:lnTo>
                  <a:pt x="846" y="583"/>
                </a:lnTo>
                <a:lnTo>
                  <a:pt x="820" y="579"/>
                </a:lnTo>
                <a:lnTo>
                  <a:pt x="796" y="577"/>
                </a:lnTo>
                <a:lnTo>
                  <a:pt x="771" y="574"/>
                </a:lnTo>
                <a:lnTo>
                  <a:pt x="746" y="571"/>
                </a:lnTo>
                <a:lnTo>
                  <a:pt x="722" y="568"/>
                </a:lnTo>
                <a:lnTo>
                  <a:pt x="698" y="564"/>
                </a:lnTo>
                <a:lnTo>
                  <a:pt x="675" y="561"/>
                </a:lnTo>
                <a:lnTo>
                  <a:pt x="652" y="558"/>
                </a:lnTo>
                <a:lnTo>
                  <a:pt x="628" y="555"/>
                </a:lnTo>
                <a:lnTo>
                  <a:pt x="606" y="552"/>
                </a:lnTo>
                <a:lnTo>
                  <a:pt x="583" y="548"/>
                </a:lnTo>
                <a:lnTo>
                  <a:pt x="562" y="544"/>
                </a:lnTo>
                <a:lnTo>
                  <a:pt x="541" y="541"/>
                </a:lnTo>
                <a:lnTo>
                  <a:pt x="519" y="538"/>
                </a:lnTo>
                <a:lnTo>
                  <a:pt x="498" y="534"/>
                </a:lnTo>
                <a:lnTo>
                  <a:pt x="478" y="529"/>
                </a:lnTo>
                <a:lnTo>
                  <a:pt x="457" y="526"/>
                </a:lnTo>
                <a:lnTo>
                  <a:pt x="437" y="522"/>
                </a:lnTo>
                <a:lnTo>
                  <a:pt x="418" y="518"/>
                </a:lnTo>
                <a:lnTo>
                  <a:pt x="399" y="513"/>
                </a:lnTo>
                <a:lnTo>
                  <a:pt x="380" y="510"/>
                </a:lnTo>
                <a:lnTo>
                  <a:pt x="362" y="506"/>
                </a:lnTo>
                <a:lnTo>
                  <a:pt x="344" y="502"/>
                </a:lnTo>
                <a:lnTo>
                  <a:pt x="326" y="497"/>
                </a:lnTo>
                <a:lnTo>
                  <a:pt x="309" y="492"/>
                </a:lnTo>
                <a:lnTo>
                  <a:pt x="292" y="488"/>
                </a:lnTo>
                <a:lnTo>
                  <a:pt x="276" y="483"/>
                </a:lnTo>
                <a:lnTo>
                  <a:pt x="260" y="479"/>
                </a:lnTo>
                <a:lnTo>
                  <a:pt x="245" y="474"/>
                </a:lnTo>
                <a:lnTo>
                  <a:pt x="230" y="470"/>
                </a:lnTo>
                <a:lnTo>
                  <a:pt x="215" y="465"/>
                </a:lnTo>
                <a:lnTo>
                  <a:pt x="202" y="460"/>
                </a:lnTo>
                <a:lnTo>
                  <a:pt x="188" y="456"/>
                </a:lnTo>
                <a:lnTo>
                  <a:pt x="175" y="450"/>
                </a:lnTo>
                <a:lnTo>
                  <a:pt x="162" y="446"/>
                </a:lnTo>
                <a:lnTo>
                  <a:pt x="149" y="441"/>
                </a:lnTo>
                <a:lnTo>
                  <a:pt x="138" y="435"/>
                </a:lnTo>
                <a:lnTo>
                  <a:pt x="126" y="431"/>
                </a:lnTo>
                <a:lnTo>
                  <a:pt x="115" y="426"/>
                </a:lnTo>
                <a:lnTo>
                  <a:pt x="105" y="420"/>
                </a:lnTo>
                <a:lnTo>
                  <a:pt x="95" y="415"/>
                </a:lnTo>
                <a:lnTo>
                  <a:pt x="85" y="410"/>
                </a:lnTo>
                <a:lnTo>
                  <a:pt x="77" y="406"/>
                </a:lnTo>
                <a:lnTo>
                  <a:pt x="68" y="400"/>
                </a:lnTo>
                <a:lnTo>
                  <a:pt x="60" y="395"/>
                </a:lnTo>
                <a:lnTo>
                  <a:pt x="52" y="390"/>
                </a:lnTo>
                <a:lnTo>
                  <a:pt x="46" y="384"/>
                </a:lnTo>
                <a:lnTo>
                  <a:pt x="39" y="379"/>
                </a:lnTo>
                <a:lnTo>
                  <a:pt x="33" y="374"/>
                </a:lnTo>
                <a:lnTo>
                  <a:pt x="28" y="368"/>
                </a:lnTo>
                <a:lnTo>
                  <a:pt x="22" y="363"/>
                </a:lnTo>
                <a:lnTo>
                  <a:pt x="18" y="358"/>
                </a:lnTo>
                <a:lnTo>
                  <a:pt x="14" y="352"/>
                </a:lnTo>
                <a:lnTo>
                  <a:pt x="11" y="347"/>
                </a:lnTo>
                <a:lnTo>
                  <a:pt x="8" y="342"/>
                </a:lnTo>
                <a:lnTo>
                  <a:pt x="4" y="336"/>
                </a:lnTo>
                <a:lnTo>
                  <a:pt x="2" y="331"/>
                </a:lnTo>
                <a:lnTo>
                  <a:pt x="1" y="325"/>
                </a:lnTo>
                <a:lnTo>
                  <a:pt x="0" y="319"/>
                </a:lnTo>
                <a:lnTo>
                  <a:pt x="0" y="314"/>
                </a:lnTo>
                <a:lnTo>
                  <a:pt x="0" y="309"/>
                </a:lnTo>
                <a:lnTo>
                  <a:pt x="0" y="303"/>
                </a:lnTo>
                <a:lnTo>
                  <a:pt x="1" y="298"/>
                </a:lnTo>
                <a:lnTo>
                  <a:pt x="2" y="293"/>
                </a:lnTo>
                <a:lnTo>
                  <a:pt x="4" y="287"/>
                </a:lnTo>
                <a:lnTo>
                  <a:pt x="8" y="282"/>
                </a:lnTo>
                <a:lnTo>
                  <a:pt x="11" y="277"/>
                </a:lnTo>
                <a:lnTo>
                  <a:pt x="14" y="271"/>
                </a:lnTo>
                <a:lnTo>
                  <a:pt x="18" y="265"/>
                </a:lnTo>
                <a:lnTo>
                  <a:pt x="22" y="259"/>
                </a:lnTo>
                <a:lnTo>
                  <a:pt x="28" y="254"/>
                </a:lnTo>
                <a:lnTo>
                  <a:pt x="33" y="249"/>
                </a:lnTo>
                <a:lnTo>
                  <a:pt x="39" y="243"/>
                </a:lnTo>
                <a:lnTo>
                  <a:pt x="46" y="238"/>
                </a:lnTo>
                <a:lnTo>
                  <a:pt x="52" y="233"/>
                </a:lnTo>
                <a:lnTo>
                  <a:pt x="60" y="229"/>
                </a:lnTo>
                <a:lnTo>
                  <a:pt x="68" y="223"/>
                </a:lnTo>
                <a:lnTo>
                  <a:pt x="77" y="218"/>
                </a:lnTo>
                <a:lnTo>
                  <a:pt x="85" y="213"/>
                </a:lnTo>
                <a:lnTo>
                  <a:pt x="95" y="207"/>
                </a:lnTo>
                <a:lnTo>
                  <a:pt x="105" y="202"/>
                </a:lnTo>
                <a:lnTo>
                  <a:pt x="115" y="198"/>
                </a:lnTo>
                <a:lnTo>
                  <a:pt x="126" y="192"/>
                </a:lnTo>
                <a:lnTo>
                  <a:pt x="138" y="187"/>
                </a:lnTo>
                <a:lnTo>
                  <a:pt x="149" y="182"/>
                </a:lnTo>
                <a:lnTo>
                  <a:pt x="162" y="177"/>
                </a:lnTo>
                <a:lnTo>
                  <a:pt x="175" y="172"/>
                </a:lnTo>
                <a:lnTo>
                  <a:pt x="188" y="168"/>
                </a:lnTo>
                <a:lnTo>
                  <a:pt x="202" y="162"/>
                </a:lnTo>
                <a:lnTo>
                  <a:pt x="215" y="158"/>
                </a:lnTo>
                <a:lnTo>
                  <a:pt x="230" y="153"/>
                </a:lnTo>
                <a:lnTo>
                  <a:pt x="245" y="149"/>
                </a:lnTo>
                <a:lnTo>
                  <a:pt x="260" y="144"/>
                </a:lnTo>
                <a:lnTo>
                  <a:pt x="276" y="139"/>
                </a:lnTo>
                <a:lnTo>
                  <a:pt x="292" y="135"/>
                </a:lnTo>
                <a:lnTo>
                  <a:pt x="309" y="130"/>
                </a:lnTo>
                <a:lnTo>
                  <a:pt x="326" y="126"/>
                </a:lnTo>
                <a:lnTo>
                  <a:pt x="343" y="122"/>
                </a:lnTo>
                <a:lnTo>
                  <a:pt x="362" y="118"/>
                </a:lnTo>
                <a:lnTo>
                  <a:pt x="380" y="113"/>
                </a:lnTo>
                <a:lnTo>
                  <a:pt x="399" y="109"/>
                </a:lnTo>
                <a:lnTo>
                  <a:pt x="418" y="105"/>
                </a:lnTo>
                <a:lnTo>
                  <a:pt x="437" y="101"/>
                </a:lnTo>
                <a:lnTo>
                  <a:pt x="457" y="97"/>
                </a:lnTo>
                <a:lnTo>
                  <a:pt x="478" y="93"/>
                </a:lnTo>
                <a:lnTo>
                  <a:pt x="498" y="89"/>
                </a:lnTo>
                <a:lnTo>
                  <a:pt x="519" y="86"/>
                </a:lnTo>
                <a:lnTo>
                  <a:pt x="541" y="81"/>
                </a:lnTo>
                <a:lnTo>
                  <a:pt x="562" y="78"/>
                </a:lnTo>
                <a:lnTo>
                  <a:pt x="583" y="75"/>
                </a:lnTo>
                <a:lnTo>
                  <a:pt x="606" y="71"/>
                </a:lnTo>
                <a:lnTo>
                  <a:pt x="628" y="67"/>
                </a:lnTo>
                <a:lnTo>
                  <a:pt x="652" y="64"/>
                </a:lnTo>
                <a:lnTo>
                  <a:pt x="675" y="61"/>
                </a:lnTo>
                <a:lnTo>
                  <a:pt x="698" y="58"/>
                </a:lnTo>
                <a:lnTo>
                  <a:pt x="722" y="55"/>
                </a:lnTo>
                <a:lnTo>
                  <a:pt x="746" y="51"/>
                </a:lnTo>
                <a:lnTo>
                  <a:pt x="771" y="48"/>
                </a:lnTo>
                <a:lnTo>
                  <a:pt x="796" y="46"/>
                </a:lnTo>
                <a:lnTo>
                  <a:pt x="820" y="43"/>
                </a:lnTo>
                <a:lnTo>
                  <a:pt x="846" y="41"/>
                </a:lnTo>
                <a:lnTo>
                  <a:pt x="870" y="38"/>
                </a:lnTo>
                <a:lnTo>
                  <a:pt x="897" y="36"/>
                </a:lnTo>
                <a:lnTo>
                  <a:pt x="922" y="32"/>
                </a:lnTo>
                <a:lnTo>
                  <a:pt x="948" y="30"/>
                </a:lnTo>
                <a:lnTo>
                  <a:pt x="975" y="28"/>
                </a:lnTo>
                <a:lnTo>
                  <a:pt x="1001" y="26"/>
                </a:lnTo>
                <a:lnTo>
                  <a:pt x="1028" y="24"/>
                </a:lnTo>
                <a:lnTo>
                  <a:pt x="1055" y="22"/>
                </a:lnTo>
                <a:lnTo>
                  <a:pt x="1082" y="20"/>
                </a:lnTo>
                <a:lnTo>
                  <a:pt x="1109" y="18"/>
                </a:lnTo>
                <a:lnTo>
                  <a:pt x="1137" y="16"/>
                </a:lnTo>
                <a:lnTo>
                  <a:pt x="1164" y="14"/>
                </a:lnTo>
                <a:lnTo>
                  <a:pt x="1192" y="13"/>
                </a:lnTo>
                <a:lnTo>
                  <a:pt x="1220" y="11"/>
                </a:lnTo>
                <a:lnTo>
                  <a:pt x="1249" y="10"/>
                </a:lnTo>
                <a:lnTo>
                  <a:pt x="1276" y="9"/>
                </a:lnTo>
                <a:lnTo>
                  <a:pt x="1304" y="8"/>
                </a:lnTo>
                <a:lnTo>
                  <a:pt x="1333" y="7"/>
                </a:lnTo>
                <a:lnTo>
                  <a:pt x="1362" y="6"/>
                </a:lnTo>
                <a:lnTo>
                  <a:pt x="1390" y="5"/>
                </a:lnTo>
                <a:lnTo>
                  <a:pt x="1419" y="4"/>
                </a:lnTo>
                <a:lnTo>
                  <a:pt x="1448" y="2"/>
                </a:lnTo>
                <a:lnTo>
                  <a:pt x="1477" y="2"/>
                </a:lnTo>
                <a:lnTo>
                  <a:pt x="1506" y="1"/>
                </a:lnTo>
                <a:lnTo>
                  <a:pt x="1534" y="1"/>
                </a:lnTo>
                <a:lnTo>
                  <a:pt x="1563" y="1"/>
                </a:lnTo>
                <a:lnTo>
                  <a:pt x="1592" y="0"/>
                </a:lnTo>
                <a:lnTo>
                  <a:pt x="1621" y="0"/>
                </a:lnTo>
                <a:lnTo>
                  <a:pt x="1650" y="0"/>
                </a:lnTo>
                <a:lnTo>
                  <a:pt x="1679" y="0"/>
                </a:lnTo>
                <a:lnTo>
                  <a:pt x="1708" y="0"/>
                </a:lnTo>
                <a:lnTo>
                  <a:pt x="1737" y="0"/>
                </a:lnTo>
                <a:lnTo>
                  <a:pt x="1766" y="1"/>
                </a:lnTo>
                <a:lnTo>
                  <a:pt x="1795" y="1"/>
                </a:lnTo>
                <a:lnTo>
                  <a:pt x="1823" y="2"/>
                </a:lnTo>
                <a:lnTo>
                  <a:pt x="1853" y="2"/>
                </a:lnTo>
                <a:lnTo>
                  <a:pt x="1882" y="4"/>
                </a:lnTo>
                <a:lnTo>
                  <a:pt x="1910" y="5"/>
                </a:lnTo>
                <a:lnTo>
                  <a:pt x="1939" y="5"/>
                </a:lnTo>
                <a:lnTo>
                  <a:pt x="1967" y="6"/>
                </a:lnTo>
                <a:lnTo>
                  <a:pt x="1996" y="7"/>
                </a:lnTo>
                <a:lnTo>
                  <a:pt x="2024" y="8"/>
                </a:lnTo>
                <a:lnTo>
                  <a:pt x="2053" y="10"/>
                </a:lnTo>
                <a:lnTo>
                  <a:pt x="2080" y="11"/>
                </a:lnTo>
                <a:lnTo>
                  <a:pt x="2108" y="12"/>
                </a:lnTo>
                <a:lnTo>
                  <a:pt x="2137" y="14"/>
                </a:lnTo>
                <a:lnTo>
                  <a:pt x="2165" y="15"/>
                </a:lnTo>
                <a:lnTo>
                  <a:pt x="2191" y="17"/>
                </a:lnTo>
                <a:lnTo>
                  <a:pt x="2219" y="18"/>
                </a:lnTo>
                <a:lnTo>
                  <a:pt x="2247" y="21"/>
                </a:lnTo>
                <a:lnTo>
                  <a:pt x="2273" y="23"/>
                </a:lnTo>
                <a:lnTo>
                  <a:pt x="2300" y="25"/>
                </a:lnTo>
                <a:lnTo>
                  <a:pt x="2327" y="27"/>
                </a:lnTo>
                <a:lnTo>
                  <a:pt x="2353" y="29"/>
                </a:lnTo>
                <a:lnTo>
                  <a:pt x="2380" y="31"/>
                </a:lnTo>
                <a:lnTo>
                  <a:pt x="2406" y="34"/>
                </a:lnTo>
                <a:lnTo>
                  <a:pt x="2431" y="37"/>
                </a:lnTo>
                <a:lnTo>
                  <a:pt x="2457" y="39"/>
                </a:lnTo>
                <a:lnTo>
                  <a:pt x="2482" y="42"/>
                </a:lnTo>
                <a:lnTo>
                  <a:pt x="2507" y="44"/>
                </a:lnTo>
                <a:lnTo>
                  <a:pt x="2532" y="47"/>
                </a:lnTo>
                <a:lnTo>
                  <a:pt x="2557" y="50"/>
                </a:lnTo>
                <a:lnTo>
                  <a:pt x="2580" y="54"/>
                </a:lnTo>
                <a:lnTo>
                  <a:pt x="2605" y="56"/>
                </a:lnTo>
                <a:lnTo>
                  <a:pt x="2628" y="59"/>
                </a:lnTo>
                <a:lnTo>
                  <a:pt x="2652" y="62"/>
                </a:lnTo>
                <a:lnTo>
                  <a:pt x="2674" y="65"/>
                </a:lnTo>
                <a:lnTo>
                  <a:pt x="2698" y="70"/>
                </a:lnTo>
                <a:lnTo>
                  <a:pt x="2720" y="73"/>
                </a:lnTo>
                <a:lnTo>
                  <a:pt x="2743" y="76"/>
                </a:lnTo>
                <a:lnTo>
                  <a:pt x="2764" y="80"/>
                </a:lnTo>
                <a:lnTo>
                  <a:pt x="2785" y="83"/>
                </a:lnTo>
                <a:lnTo>
                  <a:pt x="2807" y="88"/>
                </a:lnTo>
                <a:lnTo>
                  <a:pt x="2827" y="91"/>
                </a:lnTo>
                <a:lnTo>
                  <a:pt x="2847" y="95"/>
                </a:lnTo>
                <a:lnTo>
                  <a:pt x="2867" y="98"/>
                </a:lnTo>
                <a:lnTo>
                  <a:pt x="2888" y="103"/>
                </a:lnTo>
                <a:lnTo>
                  <a:pt x="2907" y="107"/>
                </a:lnTo>
                <a:lnTo>
                  <a:pt x="2925" y="111"/>
                </a:lnTo>
                <a:lnTo>
                  <a:pt x="2944" y="115"/>
                </a:lnTo>
                <a:lnTo>
                  <a:pt x="2962" y="120"/>
                </a:lnTo>
                <a:lnTo>
                  <a:pt x="2979" y="124"/>
                </a:lnTo>
                <a:lnTo>
                  <a:pt x="2997" y="128"/>
                </a:lnTo>
                <a:lnTo>
                  <a:pt x="3013" y="133"/>
                </a:lnTo>
                <a:lnTo>
                  <a:pt x="3030" y="137"/>
                </a:lnTo>
                <a:lnTo>
                  <a:pt x="3046" y="141"/>
                </a:lnTo>
                <a:lnTo>
                  <a:pt x="3062" y="146"/>
                </a:lnTo>
                <a:lnTo>
                  <a:pt x="3077" y="151"/>
                </a:lnTo>
                <a:lnTo>
                  <a:pt x="3092" y="156"/>
                </a:lnTo>
                <a:lnTo>
                  <a:pt x="3106" y="160"/>
                </a:lnTo>
                <a:lnTo>
                  <a:pt x="3120" y="165"/>
                </a:lnTo>
                <a:lnTo>
                  <a:pt x="3134" y="170"/>
                </a:lnTo>
                <a:lnTo>
                  <a:pt x="3147" y="175"/>
                </a:lnTo>
                <a:lnTo>
                  <a:pt x="3159" y="179"/>
                </a:lnTo>
                <a:lnTo>
                  <a:pt x="3171" y="185"/>
                </a:lnTo>
                <a:lnTo>
                  <a:pt x="3183" y="189"/>
                </a:lnTo>
                <a:lnTo>
                  <a:pt x="3194" y="194"/>
                </a:lnTo>
                <a:lnTo>
                  <a:pt x="3204" y="200"/>
                </a:lnTo>
                <a:lnTo>
                  <a:pt x="3215" y="205"/>
                </a:lnTo>
                <a:lnTo>
                  <a:pt x="3225" y="209"/>
                </a:lnTo>
                <a:lnTo>
                  <a:pt x="3234" y="215"/>
                </a:lnTo>
                <a:lnTo>
                  <a:pt x="3243" y="220"/>
                </a:lnTo>
                <a:lnTo>
                  <a:pt x="3251" y="225"/>
                </a:lnTo>
                <a:lnTo>
                  <a:pt x="3259" y="231"/>
                </a:lnTo>
                <a:lnTo>
                  <a:pt x="3266" y="236"/>
                </a:lnTo>
                <a:lnTo>
                  <a:pt x="3273" y="241"/>
                </a:lnTo>
                <a:lnTo>
                  <a:pt x="3279" y="247"/>
                </a:lnTo>
                <a:lnTo>
                  <a:pt x="3284" y="252"/>
                </a:lnTo>
                <a:lnTo>
                  <a:pt x="3290" y="257"/>
                </a:lnTo>
                <a:lnTo>
                  <a:pt x="3295" y="263"/>
                </a:lnTo>
                <a:lnTo>
                  <a:pt x="3299" y="268"/>
                </a:lnTo>
                <a:lnTo>
                  <a:pt x="3303" y="273"/>
                </a:lnTo>
                <a:lnTo>
                  <a:pt x="3307" y="279"/>
                </a:lnTo>
                <a:lnTo>
                  <a:pt x="3309" y="284"/>
                </a:lnTo>
                <a:lnTo>
                  <a:pt x="3311" y="289"/>
                </a:lnTo>
                <a:lnTo>
                  <a:pt x="3313" y="295"/>
                </a:lnTo>
                <a:lnTo>
                  <a:pt x="3314" y="300"/>
                </a:lnTo>
                <a:lnTo>
                  <a:pt x="3315" y="306"/>
                </a:lnTo>
                <a:lnTo>
                  <a:pt x="3315" y="312"/>
                </a:lnTo>
                <a:close/>
              </a:path>
            </a:pathLst>
          </a:custGeom>
          <a:solidFill>
            <a:srgbClr val="B2B2B2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" name="Freeform 8"/>
          <p:cNvSpPr>
            <a:spLocks/>
          </p:cNvSpPr>
          <p:nvPr/>
        </p:nvSpPr>
        <p:spPr bwMode="auto">
          <a:xfrm>
            <a:off x="5353050" y="4284662"/>
            <a:ext cx="876300" cy="163513"/>
          </a:xfrm>
          <a:custGeom>
            <a:avLst/>
            <a:gdLst/>
            <a:ahLst/>
            <a:cxnLst>
              <a:cxn ang="0">
                <a:pos x="3309" y="338"/>
              </a:cxn>
              <a:cxn ang="0">
                <a:pos x="3284" y="370"/>
              </a:cxn>
              <a:cxn ang="0">
                <a:pos x="3243" y="402"/>
              </a:cxn>
              <a:cxn ang="0">
                <a:pos x="3183" y="433"/>
              </a:cxn>
              <a:cxn ang="0">
                <a:pos x="3106" y="462"/>
              </a:cxn>
              <a:cxn ang="0">
                <a:pos x="3013" y="490"/>
              </a:cxn>
              <a:cxn ang="0">
                <a:pos x="2907" y="515"/>
              </a:cxn>
              <a:cxn ang="0">
                <a:pos x="2785" y="539"/>
              </a:cxn>
              <a:cxn ang="0">
                <a:pos x="2652" y="560"/>
              </a:cxn>
              <a:cxn ang="0">
                <a:pos x="2507" y="578"/>
              </a:cxn>
              <a:cxn ang="0">
                <a:pos x="2353" y="593"/>
              </a:cxn>
              <a:cxn ang="0">
                <a:pos x="2191" y="605"/>
              </a:cxn>
              <a:cxn ang="0">
                <a:pos x="2024" y="614"/>
              </a:cxn>
              <a:cxn ang="0">
                <a:pos x="1853" y="620"/>
              </a:cxn>
              <a:cxn ang="0">
                <a:pos x="1679" y="622"/>
              </a:cxn>
              <a:cxn ang="0">
                <a:pos x="1506" y="621"/>
              </a:cxn>
              <a:cxn ang="0">
                <a:pos x="1333" y="615"/>
              </a:cxn>
              <a:cxn ang="0">
                <a:pos x="1164" y="608"/>
              </a:cxn>
              <a:cxn ang="0">
                <a:pos x="1001" y="596"/>
              </a:cxn>
              <a:cxn ang="0">
                <a:pos x="846" y="582"/>
              </a:cxn>
              <a:cxn ang="0">
                <a:pos x="698" y="564"/>
              </a:cxn>
              <a:cxn ang="0">
                <a:pos x="562" y="544"/>
              </a:cxn>
              <a:cxn ang="0">
                <a:pos x="437" y="521"/>
              </a:cxn>
              <a:cxn ang="0">
                <a:pos x="326" y="496"/>
              </a:cxn>
              <a:cxn ang="0">
                <a:pos x="230" y="469"/>
              </a:cxn>
              <a:cxn ang="0">
                <a:pos x="149" y="440"/>
              </a:cxn>
              <a:cxn ang="0">
                <a:pos x="85" y="410"/>
              </a:cxn>
              <a:cxn ang="0">
                <a:pos x="39" y="379"/>
              </a:cxn>
              <a:cxn ang="0">
                <a:pos x="11" y="347"/>
              </a:cxn>
              <a:cxn ang="0">
                <a:pos x="0" y="314"/>
              </a:cxn>
              <a:cxn ang="0">
                <a:pos x="8" y="280"/>
              </a:cxn>
              <a:cxn ang="0">
                <a:pos x="33" y="248"/>
              </a:cxn>
              <a:cxn ang="0">
                <a:pos x="77" y="218"/>
              </a:cxn>
              <a:cxn ang="0">
                <a:pos x="138" y="187"/>
              </a:cxn>
              <a:cxn ang="0">
                <a:pos x="215" y="158"/>
              </a:cxn>
              <a:cxn ang="0">
                <a:pos x="309" y="130"/>
              </a:cxn>
              <a:cxn ang="0">
                <a:pos x="418" y="105"/>
              </a:cxn>
              <a:cxn ang="0">
                <a:pos x="541" y="81"/>
              </a:cxn>
              <a:cxn ang="0">
                <a:pos x="675" y="61"/>
              </a:cxn>
              <a:cxn ang="0">
                <a:pos x="820" y="43"/>
              </a:cxn>
              <a:cxn ang="0">
                <a:pos x="975" y="28"/>
              </a:cxn>
              <a:cxn ang="0">
                <a:pos x="1137" y="16"/>
              </a:cxn>
              <a:cxn ang="0">
                <a:pos x="1304" y="7"/>
              </a:cxn>
              <a:cxn ang="0">
                <a:pos x="1477" y="2"/>
              </a:cxn>
              <a:cxn ang="0">
                <a:pos x="1650" y="0"/>
              </a:cxn>
              <a:cxn ang="0">
                <a:pos x="1823" y="1"/>
              </a:cxn>
              <a:cxn ang="0">
                <a:pos x="1996" y="6"/>
              </a:cxn>
              <a:cxn ang="0">
                <a:pos x="2165" y="15"/>
              </a:cxn>
              <a:cxn ang="0">
                <a:pos x="2327" y="27"/>
              </a:cxn>
              <a:cxn ang="0">
                <a:pos x="2482" y="42"/>
              </a:cxn>
              <a:cxn ang="0">
                <a:pos x="2628" y="59"/>
              </a:cxn>
              <a:cxn ang="0">
                <a:pos x="2764" y="79"/>
              </a:cxn>
              <a:cxn ang="0">
                <a:pos x="2888" y="102"/>
              </a:cxn>
              <a:cxn ang="0">
                <a:pos x="2997" y="128"/>
              </a:cxn>
              <a:cxn ang="0">
                <a:pos x="3092" y="155"/>
              </a:cxn>
              <a:cxn ang="0">
                <a:pos x="3171" y="184"/>
              </a:cxn>
              <a:cxn ang="0">
                <a:pos x="3234" y="214"/>
              </a:cxn>
              <a:cxn ang="0">
                <a:pos x="3279" y="246"/>
              </a:cxn>
              <a:cxn ang="0">
                <a:pos x="3307" y="278"/>
              </a:cxn>
              <a:cxn ang="0">
                <a:pos x="3315" y="310"/>
              </a:cxn>
            </a:cxnLst>
            <a:rect l="0" t="0" r="r" b="b"/>
            <a:pathLst>
              <a:path w="3315" h="622">
                <a:moveTo>
                  <a:pt x="3315" y="310"/>
                </a:moveTo>
                <a:lnTo>
                  <a:pt x="3315" y="317"/>
                </a:lnTo>
                <a:lnTo>
                  <a:pt x="3314" y="322"/>
                </a:lnTo>
                <a:lnTo>
                  <a:pt x="3313" y="327"/>
                </a:lnTo>
                <a:lnTo>
                  <a:pt x="3311" y="333"/>
                </a:lnTo>
                <a:lnTo>
                  <a:pt x="3309" y="338"/>
                </a:lnTo>
                <a:lnTo>
                  <a:pt x="3307" y="343"/>
                </a:lnTo>
                <a:lnTo>
                  <a:pt x="3303" y="349"/>
                </a:lnTo>
                <a:lnTo>
                  <a:pt x="3299" y="354"/>
                </a:lnTo>
                <a:lnTo>
                  <a:pt x="3295" y="359"/>
                </a:lnTo>
                <a:lnTo>
                  <a:pt x="3290" y="365"/>
                </a:lnTo>
                <a:lnTo>
                  <a:pt x="3284" y="370"/>
                </a:lnTo>
                <a:lnTo>
                  <a:pt x="3279" y="375"/>
                </a:lnTo>
                <a:lnTo>
                  <a:pt x="3273" y="381"/>
                </a:lnTo>
                <a:lnTo>
                  <a:pt x="3266" y="386"/>
                </a:lnTo>
                <a:lnTo>
                  <a:pt x="3259" y="391"/>
                </a:lnTo>
                <a:lnTo>
                  <a:pt x="3251" y="397"/>
                </a:lnTo>
                <a:lnTo>
                  <a:pt x="3243" y="402"/>
                </a:lnTo>
                <a:lnTo>
                  <a:pt x="3234" y="407"/>
                </a:lnTo>
                <a:lnTo>
                  <a:pt x="3225" y="413"/>
                </a:lnTo>
                <a:lnTo>
                  <a:pt x="3215" y="417"/>
                </a:lnTo>
                <a:lnTo>
                  <a:pt x="3204" y="422"/>
                </a:lnTo>
                <a:lnTo>
                  <a:pt x="3194" y="428"/>
                </a:lnTo>
                <a:lnTo>
                  <a:pt x="3183" y="433"/>
                </a:lnTo>
                <a:lnTo>
                  <a:pt x="3171" y="437"/>
                </a:lnTo>
                <a:lnTo>
                  <a:pt x="3159" y="443"/>
                </a:lnTo>
                <a:lnTo>
                  <a:pt x="3147" y="448"/>
                </a:lnTo>
                <a:lnTo>
                  <a:pt x="3134" y="452"/>
                </a:lnTo>
                <a:lnTo>
                  <a:pt x="3120" y="458"/>
                </a:lnTo>
                <a:lnTo>
                  <a:pt x="3106" y="462"/>
                </a:lnTo>
                <a:lnTo>
                  <a:pt x="3092" y="467"/>
                </a:lnTo>
                <a:lnTo>
                  <a:pt x="3077" y="471"/>
                </a:lnTo>
                <a:lnTo>
                  <a:pt x="3062" y="476"/>
                </a:lnTo>
                <a:lnTo>
                  <a:pt x="3046" y="481"/>
                </a:lnTo>
                <a:lnTo>
                  <a:pt x="3030" y="485"/>
                </a:lnTo>
                <a:lnTo>
                  <a:pt x="3013" y="490"/>
                </a:lnTo>
                <a:lnTo>
                  <a:pt x="2997" y="494"/>
                </a:lnTo>
                <a:lnTo>
                  <a:pt x="2979" y="498"/>
                </a:lnTo>
                <a:lnTo>
                  <a:pt x="2962" y="502"/>
                </a:lnTo>
                <a:lnTo>
                  <a:pt x="2944" y="507"/>
                </a:lnTo>
                <a:lnTo>
                  <a:pt x="2925" y="511"/>
                </a:lnTo>
                <a:lnTo>
                  <a:pt x="2907" y="515"/>
                </a:lnTo>
                <a:lnTo>
                  <a:pt x="2888" y="519"/>
                </a:lnTo>
                <a:lnTo>
                  <a:pt x="2867" y="524"/>
                </a:lnTo>
                <a:lnTo>
                  <a:pt x="2847" y="527"/>
                </a:lnTo>
                <a:lnTo>
                  <a:pt x="2827" y="531"/>
                </a:lnTo>
                <a:lnTo>
                  <a:pt x="2807" y="535"/>
                </a:lnTo>
                <a:lnTo>
                  <a:pt x="2785" y="539"/>
                </a:lnTo>
                <a:lnTo>
                  <a:pt x="2764" y="543"/>
                </a:lnTo>
                <a:lnTo>
                  <a:pt x="2743" y="546"/>
                </a:lnTo>
                <a:lnTo>
                  <a:pt x="2720" y="549"/>
                </a:lnTo>
                <a:lnTo>
                  <a:pt x="2698" y="553"/>
                </a:lnTo>
                <a:lnTo>
                  <a:pt x="2674" y="557"/>
                </a:lnTo>
                <a:lnTo>
                  <a:pt x="2652" y="560"/>
                </a:lnTo>
                <a:lnTo>
                  <a:pt x="2628" y="563"/>
                </a:lnTo>
                <a:lnTo>
                  <a:pt x="2605" y="566"/>
                </a:lnTo>
                <a:lnTo>
                  <a:pt x="2580" y="569"/>
                </a:lnTo>
                <a:lnTo>
                  <a:pt x="2557" y="572"/>
                </a:lnTo>
                <a:lnTo>
                  <a:pt x="2532" y="575"/>
                </a:lnTo>
                <a:lnTo>
                  <a:pt x="2507" y="578"/>
                </a:lnTo>
                <a:lnTo>
                  <a:pt x="2482" y="580"/>
                </a:lnTo>
                <a:lnTo>
                  <a:pt x="2457" y="583"/>
                </a:lnTo>
                <a:lnTo>
                  <a:pt x="2431" y="585"/>
                </a:lnTo>
                <a:lnTo>
                  <a:pt x="2406" y="589"/>
                </a:lnTo>
                <a:lnTo>
                  <a:pt x="2380" y="591"/>
                </a:lnTo>
                <a:lnTo>
                  <a:pt x="2353" y="593"/>
                </a:lnTo>
                <a:lnTo>
                  <a:pt x="2327" y="595"/>
                </a:lnTo>
                <a:lnTo>
                  <a:pt x="2300" y="597"/>
                </a:lnTo>
                <a:lnTo>
                  <a:pt x="2273" y="599"/>
                </a:lnTo>
                <a:lnTo>
                  <a:pt x="2247" y="601"/>
                </a:lnTo>
                <a:lnTo>
                  <a:pt x="2219" y="604"/>
                </a:lnTo>
                <a:lnTo>
                  <a:pt x="2191" y="605"/>
                </a:lnTo>
                <a:lnTo>
                  <a:pt x="2165" y="607"/>
                </a:lnTo>
                <a:lnTo>
                  <a:pt x="2137" y="609"/>
                </a:lnTo>
                <a:lnTo>
                  <a:pt x="2109" y="610"/>
                </a:lnTo>
                <a:lnTo>
                  <a:pt x="2080" y="611"/>
                </a:lnTo>
                <a:lnTo>
                  <a:pt x="2053" y="613"/>
                </a:lnTo>
                <a:lnTo>
                  <a:pt x="2024" y="614"/>
                </a:lnTo>
                <a:lnTo>
                  <a:pt x="1996" y="615"/>
                </a:lnTo>
                <a:lnTo>
                  <a:pt x="1967" y="616"/>
                </a:lnTo>
                <a:lnTo>
                  <a:pt x="1939" y="617"/>
                </a:lnTo>
                <a:lnTo>
                  <a:pt x="1911" y="619"/>
                </a:lnTo>
                <a:lnTo>
                  <a:pt x="1882" y="619"/>
                </a:lnTo>
                <a:lnTo>
                  <a:pt x="1853" y="620"/>
                </a:lnTo>
                <a:lnTo>
                  <a:pt x="1824" y="621"/>
                </a:lnTo>
                <a:lnTo>
                  <a:pt x="1795" y="621"/>
                </a:lnTo>
                <a:lnTo>
                  <a:pt x="1766" y="621"/>
                </a:lnTo>
                <a:lnTo>
                  <a:pt x="1737" y="622"/>
                </a:lnTo>
                <a:lnTo>
                  <a:pt x="1708" y="622"/>
                </a:lnTo>
                <a:lnTo>
                  <a:pt x="1679" y="622"/>
                </a:lnTo>
                <a:lnTo>
                  <a:pt x="1651" y="622"/>
                </a:lnTo>
                <a:lnTo>
                  <a:pt x="1621" y="622"/>
                </a:lnTo>
                <a:lnTo>
                  <a:pt x="1592" y="622"/>
                </a:lnTo>
                <a:lnTo>
                  <a:pt x="1563" y="622"/>
                </a:lnTo>
                <a:lnTo>
                  <a:pt x="1534" y="621"/>
                </a:lnTo>
                <a:lnTo>
                  <a:pt x="1506" y="621"/>
                </a:lnTo>
                <a:lnTo>
                  <a:pt x="1477" y="620"/>
                </a:lnTo>
                <a:lnTo>
                  <a:pt x="1448" y="620"/>
                </a:lnTo>
                <a:lnTo>
                  <a:pt x="1419" y="619"/>
                </a:lnTo>
                <a:lnTo>
                  <a:pt x="1390" y="617"/>
                </a:lnTo>
                <a:lnTo>
                  <a:pt x="1362" y="616"/>
                </a:lnTo>
                <a:lnTo>
                  <a:pt x="1333" y="615"/>
                </a:lnTo>
                <a:lnTo>
                  <a:pt x="1305" y="614"/>
                </a:lnTo>
                <a:lnTo>
                  <a:pt x="1276" y="613"/>
                </a:lnTo>
                <a:lnTo>
                  <a:pt x="1249" y="612"/>
                </a:lnTo>
                <a:lnTo>
                  <a:pt x="1220" y="611"/>
                </a:lnTo>
                <a:lnTo>
                  <a:pt x="1192" y="609"/>
                </a:lnTo>
                <a:lnTo>
                  <a:pt x="1164" y="608"/>
                </a:lnTo>
                <a:lnTo>
                  <a:pt x="1137" y="606"/>
                </a:lnTo>
                <a:lnTo>
                  <a:pt x="1109" y="605"/>
                </a:lnTo>
                <a:lnTo>
                  <a:pt x="1082" y="603"/>
                </a:lnTo>
                <a:lnTo>
                  <a:pt x="1055" y="600"/>
                </a:lnTo>
                <a:lnTo>
                  <a:pt x="1028" y="598"/>
                </a:lnTo>
                <a:lnTo>
                  <a:pt x="1001" y="596"/>
                </a:lnTo>
                <a:lnTo>
                  <a:pt x="975" y="594"/>
                </a:lnTo>
                <a:lnTo>
                  <a:pt x="948" y="592"/>
                </a:lnTo>
                <a:lnTo>
                  <a:pt x="922" y="590"/>
                </a:lnTo>
                <a:lnTo>
                  <a:pt x="897" y="588"/>
                </a:lnTo>
                <a:lnTo>
                  <a:pt x="871" y="584"/>
                </a:lnTo>
                <a:lnTo>
                  <a:pt x="846" y="582"/>
                </a:lnTo>
                <a:lnTo>
                  <a:pt x="820" y="579"/>
                </a:lnTo>
                <a:lnTo>
                  <a:pt x="796" y="577"/>
                </a:lnTo>
                <a:lnTo>
                  <a:pt x="771" y="574"/>
                </a:lnTo>
                <a:lnTo>
                  <a:pt x="746" y="571"/>
                </a:lnTo>
                <a:lnTo>
                  <a:pt x="722" y="567"/>
                </a:lnTo>
                <a:lnTo>
                  <a:pt x="698" y="564"/>
                </a:lnTo>
                <a:lnTo>
                  <a:pt x="675" y="561"/>
                </a:lnTo>
                <a:lnTo>
                  <a:pt x="652" y="558"/>
                </a:lnTo>
                <a:lnTo>
                  <a:pt x="628" y="555"/>
                </a:lnTo>
                <a:lnTo>
                  <a:pt x="606" y="551"/>
                </a:lnTo>
                <a:lnTo>
                  <a:pt x="583" y="548"/>
                </a:lnTo>
                <a:lnTo>
                  <a:pt x="562" y="544"/>
                </a:lnTo>
                <a:lnTo>
                  <a:pt x="541" y="541"/>
                </a:lnTo>
                <a:lnTo>
                  <a:pt x="519" y="536"/>
                </a:lnTo>
                <a:lnTo>
                  <a:pt x="498" y="533"/>
                </a:lnTo>
                <a:lnTo>
                  <a:pt x="478" y="529"/>
                </a:lnTo>
                <a:lnTo>
                  <a:pt x="457" y="526"/>
                </a:lnTo>
                <a:lnTo>
                  <a:pt x="437" y="521"/>
                </a:lnTo>
                <a:lnTo>
                  <a:pt x="418" y="517"/>
                </a:lnTo>
                <a:lnTo>
                  <a:pt x="399" y="513"/>
                </a:lnTo>
                <a:lnTo>
                  <a:pt x="380" y="509"/>
                </a:lnTo>
                <a:lnTo>
                  <a:pt x="362" y="504"/>
                </a:lnTo>
                <a:lnTo>
                  <a:pt x="344" y="500"/>
                </a:lnTo>
                <a:lnTo>
                  <a:pt x="326" y="496"/>
                </a:lnTo>
                <a:lnTo>
                  <a:pt x="309" y="492"/>
                </a:lnTo>
                <a:lnTo>
                  <a:pt x="292" y="487"/>
                </a:lnTo>
                <a:lnTo>
                  <a:pt x="276" y="483"/>
                </a:lnTo>
                <a:lnTo>
                  <a:pt x="260" y="479"/>
                </a:lnTo>
                <a:lnTo>
                  <a:pt x="245" y="474"/>
                </a:lnTo>
                <a:lnTo>
                  <a:pt x="230" y="469"/>
                </a:lnTo>
                <a:lnTo>
                  <a:pt x="215" y="464"/>
                </a:lnTo>
                <a:lnTo>
                  <a:pt x="202" y="460"/>
                </a:lnTo>
                <a:lnTo>
                  <a:pt x="188" y="454"/>
                </a:lnTo>
                <a:lnTo>
                  <a:pt x="175" y="450"/>
                </a:lnTo>
                <a:lnTo>
                  <a:pt x="162" y="445"/>
                </a:lnTo>
                <a:lnTo>
                  <a:pt x="149" y="440"/>
                </a:lnTo>
                <a:lnTo>
                  <a:pt x="138" y="435"/>
                </a:lnTo>
                <a:lnTo>
                  <a:pt x="126" y="430"/>
                </a:lnTo>
                <a:lnTo>
                  <a:pt x="115" y="426"/>
                </a:lnTo>
                <a:lnTo>
                  <a:pt x="105" y="420"/>
                </a:lnTo>
                <a:lnTo>
                  <a:pt x="95" y="415"/>
                </a:lnTo>
                <a:lnTo>
                  <a:pt x="85" y="410"/>
                </a:lnTo>
                <a:lnTo>
                  <a:pt x="77" y="404"/>
                </a:lnTo>
                <a:lnTo>
                  <a:pt x="68" y="400"/>
                </a:lnTo>
                <a:lnTo>
                  <a:pt x="60" y="395"/>
                </a:lnTo>
                <a:lnTo>
                  <a:pt x="52" y="389"/>
                </a:lnTo>
                <a:lnTo>
                  <a:pt x="46" y="384"/>
                </a:lnTo>
                <a:lnTo>
                  <a:pt x="39" y="379"/>
                </a:lnTo>
                <a:lnTo>
                  <a:pt x="33" y="373"/>
                </a:lnTo>
                <a:lnTo>
                  <a:pt x="28" y="368"/>
                </a:lnTo>
                <a:lnTo>
                  <a:pt x="22" y="363"/>
                </a:lnTo>
                <a:lnTo>
                  <a:pt x="18" y="357"/>
                </a:lnTo>
                <a:lnTo>
                  <a:pt x="14" y="352"/>
                </a:lnTo>
                <a:lnTo>
                  <a:pt x="11" y="347"/>
                </a:lnTo>
                <a:lnTo>
                  <a:pt x="8" y="341"/>
                </a:lnTo>
                <a:lnTo>
                  <a:pt x="4" y="335"/>
                </a:lnTo>
                <a:lnTo>
                  <a:pt x="2" y="330"/>
                </a:lnTo>
                <a:lnTo>
                  <a:pt x="1" y="324"/>
                </a:lnTo>
                <a:lnTo>
                  <a:pt x="0" y="319"/>
                </a:lnTo>
                <a:lnTo>
                  <a:pt x="0" y="314"/>
                </a:lnTo>
                <a:lnTo>
                  <a:pt x="0" y="308"/>
                </a:lnTo>
                <a:lnTo>
                  <a:pt x="0" y="303"/>
                </a:lnTo>
                <a:lnTo>
                  <a:pt x="1" y="298"/>
                </a:lnTo>
                <a:lnTo>
                  <a:pt x="2" y="292"/>
                </a:lnTo>
                <a:lnTo>
                  <a:pt x="4" y="287"/>
                </a:lnTo>
                <a:lnTo>
                  <a:pt x="8" y="280"/>
                </a:lnTo>
                <a:lnTo>
                  <a:pt x="11" y="275"/>
                </a:lnTo>
                <a:lnTo>
                  <a:pt x="14" y="270"/>
                </a:lnTo>
                <a:lnTo>
                  <a:pt x="18" y="264"/>
                </a:lnTo>
                <a:lnTo>
                  <a:pt x="22" y="259"/>
                </a:lnTo>
                <a:lnTo>
                  <a:pt x="28" y="254"/>
                </a:lnTo>
                <a:lnTo>
                  <a:pt x="33" y="248"/>
                </a:lnTo>
                <a:lnTo>
                  <a:pt x="39" y="243"/>
                </a:lnTo>
                <a:lnTo>
                  <a:pt x="46" y="238"/>
                </a:lnTo>
                <a:lnTo>
                  <a:pt x="52" y="232"/>
                </a:lnTo>
                <a:lnTo>
                  <a:pt x="60" y="227"/>
                </a:lnTo>
                <a:lnTo>
                  <a:pt x="68" y="222"/>
                </a:lnTo>
                <a:lnTo>
                  <a:pt x="77" y="218"/>
                </a:lnTo>
                <a:lnTo>
                  <a:pt x="85" y="212"/>
                </a:lnTo>
                <a:lnTo>
                  <a:pt x="95" y="207"/>
                </a:lnTo>
                <a:lnTo>
                  <a:pt x="105" y="202"/>
                </a:lnTo>
                <a:lnTo>
                  <a:pt x="115" y="196"/>
                </a:lnTo>
                <a:lnTo>
                  <a:pt x="126" y="192"/>
                </a:lnTo>
                <a:lnTo>
                  <a:pt x="138" y="187"/>
                </a:lnTo>
                <a:lnTo>
                  <a:pt x="149" y="181"/>
                </a:lnTo>
                <a:lnTo>
                  <a:pt x="162" y="177"/>
                </a:lnTo>
                <a:lnTo>
                  <a:pt x="175" y="172"/>
                </a:lnTo>
                <a:lnTo>
                  <a:pt x="188" y="167"/>
                </a:lnTo>
                <a:lnTo>
                  <a:pt x="202" y="162"/>
                </a:lnTo>
                <a:lnTo>
                  <a:pt x="215" y="158"/>
                </a:lnTo>
                <a:lnTo>
                  <a:pt x="230" y="152"/>
                </a:lnTo>
                <a:lnTo>
                  <a:pt x="245" y="148"/>
                </a:lnTo>
                <a:lnTo>
                  <a:pt x="260" y="143"/>
                </a:lnTo>
                <a:lnTo>
                  <a:pt x="276" y="139"/>
                </a:lnTo>
                <a:lnTo>
                  <a:pt x="292" y="134"/>
                </a:lnTo>
                <a:lnTo>
                  <a:pt x="309" y="130"/>
                </a:lnTo>
                <a:lnTo>
                  <a:pt x="326" y="126"/>
                </a:lnTo>
                <a:lnTo>
                  <a:pt x="343" y="122"/>
                </a:lnTo>
                <a:lnTo>
                  <a:pt x="362" y="117"/>
                </a:lnTo>
                <a:lnTo>
                  <a:pt x="380" y="113"/>
                </a:lnTo>
                <a:lnTo>
                  <a:pt x="399" y="109"/>
                </a:lnTo>
                <a:lnTo>
                  <a:pt x="418" y="105"/>
                </a:lnTo>
                <a:lnTo>
                  <a:pt x="437" y="100"/>
                </a:lnTo>
                <a:lnTo>
                  <a:pt x="457" y="96"/>
                </a:lnTo>
                <a:lnTo>
                  <a:pt x="478" y="93"/>
                </a:lnTo>
                <a:lnTo>
                  <a:pt x="498" y="89"/>
                </a:lnTo>
                <a:lnTo>
                  <a:pt x="519" y="85"/>
                </a:lnTo>
                <a:lnTo>
                  <a:pt x="541" y="81"/>
                </a:lnTo>
                <a:lnTo>
                  <a:pt x="562" y="78"/>
                </a:lnTo>
                <a:lnTo>
                  <a:pt x="583" y="74"/>
                </a:lnTo>
                <a:lnTo>
                  <a:pt x="606" y="70"/>
                </a:lnTo>
                <a:lnTo>
                  <a:pt x="628" y="67"/>
                </a:lnTo>
                <a:lnTo>
                  <a:pt x="652" y="64"/>
                </a:lnTo>
                <a:lnTo>
                  <a:pt x="675" y="61"/>
                </a:lnTo>
                <a:lnTo>
                  <a:pt x="698" y="58"/>
                </a:lnTo>
                <a:lnTo>
                  <a:pt x="722" y="54"/>
                </a:lnTo>
                <a:lnTo>
                  <a:pt x="746" y="51"/>
                </a:lnTo>
                <a:lnTo>
                  <a:pt x="771" y="48"/>
                </a:lnTo>
                <a:lnTo>
                  <a:pt x="796" y="45"/>
                </a:lnTo>
                <a:lnTo>
                  <a:pt x="820" y="43"/>
                </a:lnTo>
                <a:lnTo>
                  <a:pt x="846" y="39"/>
                </a:lnTo>
                <a:lnTo>
                  <a:pt x="870" y="37"/>
                </a:lnTo>
                <a:lnTo>
                  <a:pt x="897" y="34"/>
                </a:lnTo>
                <a:lnTo>
                  <a:pt x="922" y="32"/>
                </a:lnTo>
                <a:lnTo>
                  <a:pt x="948" y="30"/>
                </a:lnTo>
                <a:lnTo>
                  <a:pt x="975" y="28"/>
                </a:lnTo>
                <a:lnTo>
                  <a:pt x="1001" y="26"/>
                </a:lnTo>
                <a:lnTo>
                  <a:pt x="1028" y="23"/>
                </a:lnTo>
                <a:lnTo>
                  <a:pt x="1055" y="21"/>
                </a:lnTo>
                <a:lnTo>
                  <a:pt x="1082" y="19"/>
                </a:lnTo>
                <a:lnTo>
                  <a:pt x="1109" y="17"/>
                </a:lnTo>
                <a:lnTo>
                  <a:pt x="1137" y="16"/>
                </a:lnTo>
                <a:lnTo>
                  <a:pt x="1164" y="14"/>
                </a:lnTo>
                <a:lnTo>
                  <a:pt x="1192" y="13"/>
                </a:lnTo>
                <a:lnTo>
                  <a:pt x="1220" y="11"/>
                </a:lnTo>
                <a:lnTo>
                  <a:pt x="1249" y="10"/>
                </a:lnTo>
                <a:lnTo>
                  <a:pt x="1276" y="9"/>
                </a:lnTo>
                <a:lnTo>
                  <a:pt x="1304" y="7"/>
                </a:lnTo>
                <a:lnTo>
                  <a:pt x="1333" y="6"/>
                </a:lnTo>
                <a:lnTo>
                  <a:pt x="1362" y="5"/>
                </a:lnTo>
                <a:lnTo>
                  <a:pt x="1390" y="4"/>
                </a:lnTo>
                <a:lnTo>
                  <a:pt x="1419" y="3"/>
                </a:lnTo>
                <a:lnTo>
                  <a:pt x="1448" y="2"/>
                </a:lnTo>
                <a:lnTo>
                  <a:pt x="1477" y="2"/>
                </a:lnTo>
                <a:lnTo>
                  <a:pt x="1506" y="1"/>
                </a:lnTo>
                <a:lnTo>
                  <a:pt x="1534" y="1"/>
                </a:lnTo>
                <a:lnTo>
                  <a:pt x="1563" y="0"/>
                </a:lnTo>
                <a:lnTo>
                  <a:pt x="1592" y="0"/>
                </a:lnTo>
                <a:lnTo>
                  <a:pt x="1621" y="0"/>
                </a:lnTo>
                <a:lnTo>
                  <a:pt x="1650" y="0"/>
                </a:lnTo>
                <a:lnTo>
                  <a:pt x="1679" y="0"/>
                </a:lnTo>
                <a:lnTo>
                  <a:pt x="1708" y="0"/>
                </a:lnTo>
                <a:lnTo>
                  <a:pt x="1737" y="0"/>
                </a:lnTo>
                <a:lnTo>
                  <a:pt x="1766" y="1"/>
                </a:lnTo>
                <a:lnTo>
                  <a:pt x="1795" y="1"/>
                </a:lnTo>
                <a:lnTo>
                  <a:pt x="1823" y="1"/>
                </a:lnTo>
                <a:lnTo>
                  <a:pt x="1853" y="2"/>
                </a:lnTo>
                <a:lnTo>
                  <a:pt x="1882" y="3"/>
                </a:lnTo>
                <a:lnTo>
                  <a:pt x="1910" y="3"/>
                </a:lnTo>
                <a:lnTo>
                  <a:pt x="1939" y="4"/>
                </a:lnTo>
                <a:lnTo>
                  <a:pt x="1967" y="5"/>
                </a:lnTo>
                <a:lnTo>
                  <a:pt x="1996" y="6"/>
                </a:lnTo>
                <a:lnTo>
                  <a:pt x="2024" y="7"/>
                </a:lnTo>
                <a:lnTo>
                  <a:pt x="2053" y="9"/>
                </a:lnTo>
                <a:lnTo>
                  <a:pt x="2080" y="11"/>
                </a:lnTo>
                <a:lnTo>
                  <a:pt x="2108" y="12"/>
                </a:lnTo>
                <a:lnTo>
                  <a:pt x="2137" y="13"/>
                </a:lnTo>
                <a:lnTo>
                  <a:pt x="2165" y="15"/>
                </a:lnTo>
                <a:lnTo>
                  <a:pt x="2191" y="17"/>
                </a:lnTo>
                <a:lnTo>
                  <a:pt x="2219" y="18"/>
                </a:lnTo>
                <a:lnTo>
                  <a:pt x="2247" y="20"/>
                </a:lnTo>
                <a:lnTo>
                  <a:pt x="2273" y="22"/>
                </a:lnTo>
                <a:lnTo>
                  <a:pt x="2300" y="25"/>
                </a:lnTo>
                <a:lnTo>
                  <a:pt x="2327" y="27"/>
                </a:lnTo>
                <a:lnTo>
                  <a:pt x="2353" y="29"/>
                </a:lnTo>
                <a:lnTo>
                  <a:pt x="2380" y="31"/>
                </a:lnTo>
                <a:lnTo>
                  <a:pt x="2406" y="33"/>
                </a:lnTo>
                <a:lnTo>
                  <a:pt x="2431" y="36"/>
                </a:lnTo>
                <a:lnTo>
                  <a:pt x="2457" y="38"/>
                </a:lnTo>
                <a:lnTo>
                  <a:pt x="2482" y="42"/>
                </a:lnTo>
                <a:lnTo>
                  <a:pt x="2507" y="44"/>
                </a:lnTo>
                <a:lnTo>
                  <a:pt x="2532" y="47"/>
                </a:lnTo>
                <a:lnTo>
                  <a:pt x="2557" y="50"/>
                </a:lnTo>
                <a:lnTo>
                  <a:pt x="2580" y="52"/>
                </a:lnTo>
                <a:lnTo>
                  <a:pt x="2605" y="55"/>
                </a:lnTo>
                <a:lnTo>
                  <a:pt x="2628" y="59"/>
                </a:lnTo>
                <a:lnTo>
                  <a:pt x="2652" y="62"/>
                </a:lnTo>
                <a:lnTo>
                  <a:pt x="2674" y="65"/>
                </a:lnTo>
                <a:lnTo>
                  <a:pt x="2698" y="68"/>
                </a:lnTo>
                <a:lnTo>
                  <a:pt x="2720" y="73"/>
                </a:lnTo>
                <a:lnTo>
                  <a:pt x="2743" y="76"/>
                </a:lnTo>
                <a:lnTo>
                  <a:pt x="2764" y="79"/>
                </a:lnTo>
                <a:lnTo>
                  <a:pt x="2785" y="83"/>
                </a:lnTo>
                <a:lnTo>
                  <a:pt x="2807" y="86"/>
                </a:lnTo>
                <a:lnTo>
                  <a:pt x="2827" y="91"/>
                </a:lnTo>
                <a:lnTo>
                  <a:pt x="2847" y="95"/>
                </a:lnTo>
                <a:lnTo>
                  <a:pt x="2867" y="98"/>
                </a:lnTo>
                <a:lnTo>
                  <a:pt x="2888" y="102"/>
                </a:lnTo>
                <a:lnTo>
                  <a:pt x="2907" y="107"/>
                </a:lnTo>
                <a:lnTo>
                  <a:pt x="2925" y="111"/>
                </a:lnTo>
                <a:lnTo>
                  <a:pt x="2944" y="115"/>
                </a:lnTo>
                <a:lnTo>
                  <a:pt x="2962" y="119"/>
                </a:lnTo>
                <a:lnTo>
                  <a:pt x="2979" y="124"/>
                </a:lnTo>
                <a:lnTo>
                  <a:pt x="2997" y="128"/>
                </a:lnTo>
                <a:lnTo>
                  <a:pt x="3013" y="132"/>
                </a:lnTo>
                <a:lnTo>
                  <a:pt x="3030" y="137"/>
                </a:lnTo>
                <a:lnTo>
                  <a:pt x="3046" y="141"/>
                </a:lnTo>
                <a:lnTo>
                  <a:pt x="3062" y="146"/>
                </a:lnTo>
                <a:lnTo>
                  <a:pt x="3077" y="150"/>
                </a:lnTo>
                <a:lnTo>
                  <a:pt x="3092" y="155"/>
                </a:lnTo>
                <a:lnTo>
                  <a:pt x="3106" y="160"/>
                </a:lnTo>
                <a:lnTo>
                  <a:pt x="3120" y="164"/>
                </a:lnTo>
                <a:lnTo>
                  <a:pt x="3134" y="170"/>
                </a:lnTo>
                <a:lnTo>
                  <a:pt x="3147" y="174"/>
                </a:lnTo>
                <a:lnTo>
                  <a:pt x="3159" y="179"/>
                </a:lnTo>
                <a:lnTo>
                  <a:pt x="3171" y="184"/>
                </a:lnTo>
                <a:lnTo>
                  <a:pt x="3183" y="189"/>
                </a:lnTo>
                <a:lnTo>
                  <a:pt x="3194" y="194"/>
                </a:lnTo>
                <a:lnTo>
                  <a:pt x="3204" y="199"/>
                </a:lnTo>
                <a:lnTo>
                  <a:pt x="3215" y="205"/>
                </a:lnTo>
                <a:lnTo>
                  <a:pt x="3225" y="209"/>
                </a:lnTo>
                <a:lnTo>
                  <a:pt x="3234" y="214"/>
                </a:lnTo>
                <a:lnTo>
                  <a:pt x="3243" y="220"/>
                </a:lnTo>
                <a:lnTo>
                  <a:pt x="3251" y="225"/>
                </a:lnTo>
                <a:lnTo>
                  <a:pt x="3259" y="230"/>
                </a:lnTo>
                <a:lnTo>
                  <a:pt x="3266" y="236"/>
                </a:lnTo>
                <a:lnTo>
                  <a:pt x="3273" y="241"/>
                </a:lnTo>
                <a:lnTo>
                  <a:pt x="3279" y="246"/>
                </a:lnTo>
                <a:lnTo>
                  <a:pt x="3284" y="252"/>
                </a:lnTo>
                <a:lnTo>
                  <a:pt x="3290" y="257"/>
                </a:lnTo>
                <a:lnTo>
                  <a:pt x="3295" y="262"/>
                </a:lnTo>
                <a:lnTo>
                  <a:pt x="3299" y="268"/>
                </a:lnTo>
                <a:lnTo>
                  <a:pt x="3303" y="273"/>
                </a:lnTo>
                <a:lnTo>
                  <a:pt x="3307" y="278"/>
                </a:lnTo>
                <a:lnTo>
                  <a:pt x="3309" y="284"/>
                </a:lnTo>
                <a:lnTo>
                  <a:pt x="3311" y="289"/>
                </a:lnTo>
                <a:lnTo>
                  <a:pt x="3313" y="294"/>
                </a:lnTo>
                <a:lnTo>
                  <a:pt x="3314" y="300"/>
                </a:lnTo>
                <a:lnTo>
                  <a:pt x="3315" y="305"/>
                </a:lnTo>
                <a:lnTo>
                  <a:pt x="3315" y="310"/>
                </a:lnTo>
                <a:close/>
              </a:path>
            </a:pathLst>
          </a:custGeom>
          <a:solidFill>
            <a:srgbClr val="B2B2B2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" name="Freeform 9"/>
          <p:cNvSpPr>
            <a:spLocks/>
          </p:cNvSpPr>
          <p:nvPr/>
        </p:nvSpPr>
        <p:spPr bwMode="auto">
          <a:xfrm>
            <a:off x="7123113" y="4502150"/>
            <a:ext cx="765175" cy="461962"/>
          </a:xfrm>
          <a:custGeom>
            <a:avLst/>
            <a:gdLst/>
            <a:ahLst/>
            <a:cxnLst>
              <a:cxn ang="0">
                <a:pos x="2888" y="69"/>
              </a:cxn>
              <a:cxn ang="0">
                <a:pos x="2882" y="109"/>
              </a:cxn>
              <a:cxn ang="0">
                <a:pos x="2862" y="158"/>
              </a:cxn>
              <a:cxn ang="0">
                <a:pos x="2826" y="215"/>
              </a:cxn>
              <a:cxn ang="0">
                <a:pos x="2774" y="277"/>
              </a:cxn>
              <a:cxn ang="0">
                <a:pos x="2708" y="348"/>
              </a:cxn>
              <a:cxn ang="0">
                <a:pos x="2628" y="424"/>
              </a:cxn>
              <a:cxn ang="0">
                <a:pos x="2534" y="505"/>
              </a:cxn>
              <a:cxn ang="0">
                <a:pos x="2429" y="590"/>
              </a:cxn>
              <a:cxn ang="0">
                <a:pos x="2313" y="677"/>
              </a:cxn>
              <a:cxn ang="0">
                <a:pos x="2187" y="768"/>
              </a:cxn>
              <a:cxn ang="0">
                <a:pos x="2053" y="859"/>
              </a:cxn>
              <a:cxn ang="0">
                <a:pos x="1913" y="950"/>
              </a:cxn>
              <a:cxn ang="0">
                <a:pos x="1767" y="1041"/>
              </a:cxn>
              <a:cxn ang="0">
                <a:pos x="1618" y="1131"/>
              </a:cxn>
              <a:cxn ang="0">
                <a:pos x="1466" y="1216"/>
              </a:cxn>
              <a:cxn ang="0">
                <a:pos x="1315" y="1298"/>
              </a:cxn>
              <a:cxn ang="0">
                <a:pos x="1165" y="1376"/>
              </a:cxn>
              <a:cxn ang="0">
                <a:pos x="1018" y="1448"/>
              </a:cxn>
              <a:cxn ang="0">
                <a:pos x="876" y="1513"/>
              </a:cxn>
              <a:cxn ang="0">
                <a:pos x="740" y="1572"/>
              </a:cxn>
              <a:cxn ang="0">
                <a:pos x="611" y="1623"/>
              </a:cxn>
              <a:cxn ang="0">
                <a:pos x="493" y="1666"/>
              </a:cxn>
              <a:cxn ang="0">
                <a:pos x="384" y="1700"/>
              </a:cxn>
              <a:cxn ang="0">
                <a:pos x="287" y="1725"/>
              </a:cxn>
              <a:cxn ang="0">
                <a:pos x="203" y="1740"/>
              </a:cxn>
              <a:cxn ang="0">
                <a:pos x="132" y="1746"/>
              </a:cxn>
              <a:cxn ang="0">
                <a:pos x="77" y="1742"/>
              </a:cxn>
              <a:cxn ang="0">
                <a:pos x="35" y="1729"/>
              </a:cxn>
              <a:cxn ang="0">
                <a:pos x="10" y="1705"/>
              </a:cxn>
              <a:cxn ang="0">
                <a:pos x="0" y="1673"/>
              </a:cxn>
              <a:cxn ang="0">
                <a:pos x="7" y="1633"/>
              </a:cxn>
              <a:cxn ang="0">
                <a:pos x="29" y="1584"/>
              </a:cxn>
              <a:cxn ang="0">
                <a:pos x="66" y="1527"/>
              </a:cxn>
              <a:cxn ang="0">
                <a:pos x="120" y="1463"/>
              </a:cxn>
              <a:cxn ang="0">
                <a:pos x="187" y="1392"/>
              </a:cxn>
              <a:cxn ang="0">
                <a:pos x="268" y="1316"/>
              </a:cxn>
              <a:cxn ang="0">
                <a:pos x="363" y="1235"/>
              </a:cxn>
              <a:cxn ang="0">
                <a:pos x="468" y="1150"/>
              </a:cxn>
              <a:cxn ang="0">
                <a:pos x="586" y="1061"/>
              </a:cxn>
              <a:cxn ang="0">
                <a:pos x="712" y="971"/>
              </a:cxn>
              <a:cxn ang="0">
                <a:pos x="847" y="879"/>
              </a:cxn>
              <a:cxn ang="0">
                <a:pos x="988" y="788"/>
              </a:cxn>
              <a:cxn ang="0">
                <a:pos x="1134" y="698"/>
              </a:cxn>
              <a:cxn ang="0">
                <a:pos x="1283" y="609"/>
              </a:cxn>
              <a:cxn ang="0">
                <a:pos x="1434" y="523"/>
              </a:cxn>
              <a:cxn ang="0">
                <a:pos x="1586" y="441"/>
              </a:cxn>
              <a:cxn ang="0">
                <a:pos x="1736" y="364"/>
              </a:cxn>
              <a:cxn ang="0">
                <a:pos x="1882" y="292"/>
              </a:cxn>
              <a:cxn ang="0">
                <a:pos x="2024" y="227"/>
              </a:cxn>
              <a:cxn ang="0">
                <a:pos x="2159" y="170"/>
              </a:cxn>
              <a:cxn ang="0">
                <a:pos x="2287" y="120"/>
              </a:cxn>
              <a:cxn ang="0">
                <a:pos x="2405" y="77"/>
              </a:cxn>
              <a:cxn ang="0">
                <a:pos x="2512" y="44"/>
              </a:cxn>
              <a:cxn ang="0">
                <a:pos x="2608" y="20"/>
              </a:cxn>
              <a:cxn ang="0">
                <a:pos x="2692" y="6"/>
              </a:cxn>
              <a:cxn ang="0">
                <a:pos x="2761" y="0"/>
              </a:cxn>
              <a:cxn ang="0">
                <a:pos x="2816" y="4"/>
              </a:cxn>
              <a:cxn ang="0">
                <a:pos x="2856" y="19"/>
              </a:cxn>
              <a:cxn ang="0">
                <a:pos x="2879" y="43"/>
              </a:cxn>
            </a:cxnLst>
            <a:rect l="0" t="0" r="r" b="b"/>
            <a:pathLst>
              <a:path w="2888" h="1746">
                <a:moveTo>
                  <a:pt x="2879" y="43"/>
                </a:moveTo>
                <a:lnTo>
                  <a:pt x="2882" y="47"/>
                </a:lnTo>
                <a:lnTo>
                  <a:pt x="2885" y="52"/>
                </a:lnTo>
                <a:lnTo>
                  <a:pt x="2886" y="58"/>
                </a:lnTo>
                <a:lnTo>
                  <a:pt x="2887" y="63"/>
                </a:lnTo>
                <a:lnTo>
                  <a:pt x="2888" y="69"/>
                </a:lnTo>
                <a:lnTo>
                  <a:pt x="2888" y="75"/>
                </a:lnTo>
                <a:lnTo>
                  <a:pt x="2888" y="81"/>
                </a:lnTo>
                <a:lnTo>
                  <a:pt x="2888" y="88"/>
                </a:lnTo>
                <a:lnTo>
                  <a:pt x="2887" y="95"/>
                </a:lnTo>
                <a:lnTo>
                  <a:pt x="2885" y="101"/>
                </a:lnTo>
                <a:lnTo>
                  <a:pt x="2882" y="109"/>
                </a:lnTo>
                <a:lnTo>
                  <a:pt x="2880" y="116"/>
                </a:lnTo>
                <a:lnTo>
                  <a:pt x="2877" y="125"/>
                </a:lnTo>
                <a:lnTo>
                  <a:pt x="2874" y="132"/>
                </a:lnTo>
                <a:lnTo>
                  <a:pt x="2871" y="141"/>
                </a:lnTo>
                <a:lnTo>
                  <a:pt x="2866" y="149"/>
                </a:lnTo>
                <a:lnTo>
                  <a:pt x="2862" y="158"/>
                </a:lnTo>
                <a:lnTo>
                  <a:pt x="2857" y="167"/>
                </a:lnTo>
                <a:lnTo>
                  <a:pt x="2851" y="175"/>
                </a:lnTo>
                <a:lnTo>
                  <a:pt x="2846" y="185"/>
                </a:lnTo>
                <a:lnTo>
                  <a:pt x="2840" y="194"/>
                </a:lnTo>
                <a:lnTo>
                  <a:pt x="2832" y="204"/>
                </a:lnTo>
                <a:lnTo>
                  <a:pt x="2826" y="215"/>
                </a:lnTo>
                <a:lnTo>
                  <a:pt x="2818" y="224"/>
                </a:lnTo>
                <a:lnTo>
                  <a:pt x="2810" y="235"/>
                </a:lnTo>
                <a:lnTo>
                  <a:pt x="2801" y="245"/>
                </a:lnTo>
                <a:lnTo>
                  <a:pt x="2793" y="256"/>
                </a:lnTo>
                <a:lnTo>
                  <a:pt x="2783" y="267"/>
                </a:lnTo>
                <a:lnTo>
                  <a:pt x="2774" y="277"/>
                </a:lnTo>
                <a:lnTo>
                  <a:pt x="2764" y="289"/>
                </a:lnTo>
                <a:lnTo>
                  <a:pt x="2753" y="300"/>
                </a:lnTo>
                <a:lnTo>
                  <a:pt x="2743" y="312"/>
                </a:lnTo>
                <a:lnTo>
                  <a:pt x="2731" y="323"/>
                </a:lnTo>
                <a:lnTo>
                  <a:pt x="2719" y="336"/>
                </a:lnTo>
                <a:lnTo>
                  <a:pt x="2708" y="348"/>
                </a:lnTo>
                <a:lnTo>
                  <a:pt x="2695" y="360"/>
                </a:lnTo>
                <a:lnTo>
                  <a:pt x="2682" y="372"/>
                </a:lnTo>
                <a:lnTo>
                  <a:pt x="2669" y="385"/>
                </a:lnTo>
                <a:lnTo>
                  <a:pt x="2655" y="398"/>
                </a:lnTo>
                <a:lnTo>
                  <a:pt x="2641" y="411"/>
                </a:lnTo>
                <a:lnTo>
                  <a:pt x="2628" y="424"/>
                </a:lnTo>
                <a:lnTo>
                  <a:pt x="2613" y="436"/>
                </a:lnTo>
                <a:lnTo>
                  <a:pt x="2598" y="450"/>
                </a:lnTo>
                <a:lnTo>
                  <a:pt x="2583" y="463"/>
                </a:lnTo>
                <a:lnTo>
                  <a:pt x="2567" y="477"/>
                </a:lnTo>
                <a:lnTo>
                  <a:pt x="2551" y="491"/>
                </a:lnTo>
                <a:lnTo>
                  <a:pt x="2534" y="505"/>
                </a:lnTo>
                <a:lnTo>
                  <a:pt x="2518" y="518"/>
                </a:lnTo>
                <a:lnTo>
                  <a:pt x="2501" y="532"/>
                </a:lnTo>
                <a:lnTo>
                  <a:pt x="2483" y="546"/>
                </a:lnTo>
                <a:lnTo>
                  <a:pt x="2465" y="561"/>
                </a:lnTo>
                <a:lnTo>
                  <a:pt x="2447" y="575"/>
                </a:lnTo>
                <a:lnTo>
                  <a:pt x="2429" y="590"/>
                </a:lnTo>
                <a:lnTo>
                  <a:pt x="2410" y="604"/>
                </a:lnTo>
                <a:lnTo>
                  <a:pt x="2392" y="619"/>
                </a:lnTo>
                <a:lnTo>
                  <a:pt x="2373" y="634"/>
                </a:lnTo>
                <a:lnTo>
                  <a:pt x="2352" y="648"/>
                </a:lnTo>
                <a:lnTo>
                  <a:pt x="2333" y="662"/>
                </a:lnTo>
                <a:lnTo>
                  <a:pt x="2313" y="677"/>
                </a:lnTo>
                <a:lnTo>
                  <a:pt x="2293" y="692"/>
                </a:lnTo>
                <a:lnTo>
                  <a:pt x="2272" y="707"/>
                </a:lnTo>
                <a:lnTo>
                  <a:pt x="2251" y="722"/>
                </a:lnTo>
                <a:lnTo>
                  <a:pt x="2230" y="737"/>
                </a:lnTo>
                <a:lnTo>
                  <a:pt x="2208" y="753"/>
                </a:lnTo>
                <a:lnTo>
                  <a:pt x="2187" y="768"/>
                </a:lnTo>
                <a:lnTo>
                  <a:pt x="2166" y="783"/>
                </a:lnTo>
                <a:lnTo>
                  <a:pt x="2143" y="798"/>
                </a:lnTo>
                <a:lnTo>
                  <a:pt x="2121" y="814"/>
                </a:lnTo>
                <a:lnTo>
                  <a:pt x="2099" y="829"/>
                </a:lnTo>
                <a:lnTo>
                  <a:pt x="2076" y="844"/>
                </a:lnTo>
                <a:lnTo>
                  <a:pt x="2053" y="859"/>
                </a:lnTo>
                <a:lnTo>
                  <a:pt x="2030" y="875"/>
                </a:lnTo>
                <a:lnTo>
                  <a:pt x="2007" y="890"/>
                </a:lnTo>
                <a:lnTo>
                  <a:pt x="1983" y="905"/>
                </a:lnTo>
                <a:lnTo>
                  <a:pt x="1960" y="921"/>
                </a:lnTo>
                <a:lnTo>
                  <a:pt x="1937" y="935"/>
                </a:lnTo>
                <a:lnTo>
                  <a:pt x="1913" y="950"/>
                </a:lnTo>
                <a:lnTo>
                  <a:pt x="1889" y="966"/>
                </a:lnTo>
                <a:lnTo>
                  <a:pt x="1865" y="981"/>
                </a:lnTo>
                <a:lnTo>
                  <a:pt x="1841" y="996"/>
                </a:lnTo>
                <a:lnTo>
                  <a:pt x="1816" y="1011"/>
                </a:lnTo>
                <a:lnTo>
                  <a:pt x="1792" y="1026"/>
                </a:lnTo>
                <a:lnTo>
                  <a:pt x="1767" y="1041"/>
                </a:lnTo>
                <a:lnTo>
                  <a:pt x="1743" y="1056"/>
                </a:lnTo>
                <a:lnTo>
                  <a:pt x="1718" y="1071"/>
                </a:lnTo>
                <a:lnTo>
                  <a:pt x="1692" y="1086"/>
                </a:lnTo>
                <a:lnTo>
                  <a:pt x="1668" y="1101"/>
                </a:lnTo>
                <a:lnTo>
                  <a:pt x="1643" y="1116"/>
                </a:lnTo>
                <a:lnTo>
                  <a:pt x="1618" y="1131"/>
                </a:lnTo>
                <a:lnTo>
                  <a:pt x="1592" y="1144"/>
                </a:lnTo>
                <a:lnTo>
                  <a:pt x="1568" y="1159"/>
                </a:lnTo>
                <a:lnTo>
                  <a:pt x="1542" y="1173"/>
                </a:lnTo>
                <a:lnTo>
                  <a:pt x="1518" y="1188"/>
                </a:lnTo>
                <a:lnTo>
                  <a:pt x="1492" y="1202"/>
                </a:lnTo>
                <a:lnTo>
                  <a:pt x="1466" y="1216"/>
                </a:lnTo>
                <a:lnTo>
                  <a:pt x="1442" y="1230"/>
                </a:lnTo>
                <a:lnTo>
                  <a:pt x="1416" y="1244"/>
                </a:lnTo>
                <a:lnTo>
                  <a:pt x="1391" y="1258"/>
                </a:lnTo>
                <a:lnTo>
                  <a:pt x="1365" y="1271"/>
                </a:lnTo>
                <a:lnTo>
                  <a:pt x="1341" y="1285"/>
                </a:lnTo>
                <a:lnTo>
                  <a:pt x="1315" y="1298"/>
                </a:lnTo>
                <a:lnTo>
                  <a:pt x="1290" y="1312"/>
                </a:lnTo>
                <a:lnTo>
                  <a:pt x="1265" y="1325"/>
                </a:lnTo>
                <a:lnTo>
                  <a:pt x="1240" y="1338"/>
                </a:lnTo>
                <a:lnTo>
                  <a:pt x="1215" y="1350"/>
                </a:lnTo>
                <a:lnTo>
                  <a:pt x="1190" y="1363"/>
                </a:lnTo>
                <a:lnTo>
                  <a:pt x="1165" y="1376"/>
                </a:lnTo>
                <a:lnTo>
                  <a:pt x="1140" y="1389"/>
                </a:lnTo>
                <a:lnTo>
                  <a:pt x="1116" y="1400"/>
                </a:lnTo>
                <a:lnTo>
                  <a:pt x="1091" y="1412"/>
                </a:lnTo>
                <a:lnTo>
                  <a:pt x="1066" y="1425"/>
                </a:lnTo>
                <a:lnTo>
                  <a:pt x="1042" y="1437"/>
                </a:lnTo>
                <a:lnTo>
                  <a:pt x="1018" y="1448"/>
                </a:lnTo>
                <a:lnTo>
                  <a:pt x="994" y="1459"/>
                </a:lnTo>
                <a:lnTo>
                  <a:pt x="971" y="1471"/>
                </a:lnTo>
                <a:lnTo>
                  <a:pt x="946" y="1482"/>
                </a:lnTo>
                <a:lnTo>
                  <a:pt x="923" y="1492"/>
                </a:lnTo>
                <a:lnTo>
                  <a:pt x="899" y="1503"/>
                </a:lnTo>
                <a:lnTo>
                  <a:pt x="876" y="1513"/>
                </a:lnTo>
                <a:lnTo>
                  <a:pt x="853" y="1524"/>
                </a:lnTo>
                <a:lnTo>
                  <a:pt x="830" y="1534"/>
                </a:lnTo>
                <a:lnTo>
                  <a:pt x="807" y="1543"/>
                </a:lnTo>
                <a:lnTo>
                  <a:pt x="785" y="1554"/>
                </a:lnTo>
                <a:lnTo>
                  <a:pt x="763" y="1563"/>
                </a:lnTo>
                <a:lnTo>
                  <a:pt x="740" y="1572"/>
                </a:lnTo>
                <a:lnTo>
                  <a:pt x="718" y="1582"/>
                </a:lnTo>
                <a:lnTo>
                  <a:pt x="696" y="1590"/>
                </a:lnTo>
                <a:lnTo>
                  <a:pt x="675" y="1599"/>
                </a:lnTo>
                <a:lnTo>
                  <a:pt x="654" y="1607"/>
                </a:lnTo>
                <a:lnTo>
                  <a:pt x="632" y="1615"/>
                </a:lnTo>
                <a:lnTo>
                  <a:pt x="611" y="1623"/>
                </a:lnTo>
                <a:lnTo>
                  <a:pt x="591" y="1631"/>
                </a:lnTo>
                <a:lnTo>
                  <a:pt x="571" y="1638"/>
                </a:lnTo>
                <a:lnTo>
                  <a:pt x="550" y="1646"/>
                </a:lnTo>
                <a:lnTo>
                  <a:pt x="531" y="1652"/>
                </a:lnTo>
                <a:lnTo>
                  <a:pt x="512" y="1660"/>
                </a:lnTo>
                <a:lnTo>
                  <a:pt x="493" y="1666"/>
                </a:lnTo>
                <a:lnTo>
                  <a:pt x="474" y="1672"/>
                </a:lnTo>
                <a:lnTo>
                  <a:pt x="455" y="1678"/>
                </a:lnTo>
                <a:lnTo>
                  <a:pt x="437" y="1684"/>
                </a:lnTo>
                <a:lnTo>
                  <a:pt x="419" y="1689"/>
                </a:lnTo>
                <a:lnTo>
                  <a:pt x="401" y="1695"/>
                </a:lnTo>
                <a:lnTo>
                  <a:pt x="384" y="1700"/>
                </a:lnTo>
                <a:lnTo>
                  <a:pt x="367" y="1704"/>
                </a:lnTo>
                <a:lnTo>
                  <a:pt x="350" y="1709"/>
                </a:lnTo>
                <a:lnTo>
                  <a:pt x="334" y="1713"/>
                </a:lnTo>
                <a:lnTo>
                  <a:pt x="318" y="1717"/>
                </a:lnTo>
                <a:lnTo>
                  <a:pt x="302" y="1721"/>
                </a:lnTo>
                <a:lnTo>
                  <a:pt x="287" y="1725"/>
                </a:lnTo>
                <a:lnTo>
                  <a:pt x="272" y="1728"/>
                </a:lnTo>
                <a:lnTo>
                  <a:pt x="257" y="1731"/>
                </a:lnTo>
                <a:lnTo>
                  <a:pt x="243" y="1733"/>
                </a:lnTo>
                <a:lnTo>
                  <a:pt x="229" y="1735"/>
                </a:lnTo>
                <a:lnTo>
                  <a:pt x="216" y="1737"/>
                </a:lnTo>
                <a:lnTo>
                  <a:pt x="203" y="1740"/>
                </a:lnTo>
                <a:lnTo>
                  <a:pt x="190" y="1742"/>
                </a:lnTo>
                <a:lnTo>
                  <a:pt x="178" y="1743"/>
                </a:lnTo>
                <a:lnTo>
                  <a:pt x="165" y="1744"/>
                </a:lnTo>
                <a:lnTo>
                  <a:pt x="155" y="1745"/>
                </a:lnTo>
                <a:lnTo>
                  <a:pt x="143" y="1745"/>
                </a:lnTo>
                <a:lnTo>
                  <a:pt x="132" y="1746"/>
                </a:lnTo>
                <a:lnTo>
                  <a:pt x="122" y="1746"/>
                </a:lnTo>
                <a:lnTo>
                  <a:pt x="112" y="1746"/>
                </a:lnTo>
                <a:lnTo>
                  <a:pt x="103" y="1745"/>
                </a:lnTo>
                <a:lnTo>
                  <a:pt x="94" y="1744"/>
                </a:lnTo>
                <a:lnTo>
                  <a:pt x="84" y="1743"/>
                </a:lnTo>
                <a:lnTo>
                  <a:pt x="77" y="1742"/>
                </a:lnTo>
                <a:lnTo>
                  <a:pt x="68" y="1741"/>
                </a:lnTo>
                <a:lnTo>
                  <a:pt x="61" y="1739"/>
                </a:lnTo>
                <a:lnTo>
                  <a:pt x="55" y="1736"/>
                </a:lnTo>
                <a:lnTo>
                  <a:pt x="47" y="1734"/>
                </a:lnTo>
                <a:lnTo>
                  <a:pt x="42" y="1731"/>
                </a:lnTo>
                <a:lnTo>
                  <a:pt x="35" y="1729"/>
                </a:lnTo>
                <a:lnTo>
                  <a:pt x="30" y="1726"/>
                </a:lnTo>
                <a:lnTo>
                  <a:pt x="26" y="1723"/>
                </a:lnTo>
                <a:lnTo>
                  <a:pt x="20" y="1718"/>
                </a:lnTo>
                <a:lnTo>
                  <a:pt x="17" y="1714"/>
                </a:lnTo>
                <a:lnTo>
                  <a:pt x="13" y="1711"/>
                </a:lnTo>
                <a:lnTo>
                  <a:pt x="10" y="1705"/>
                </a:lnTo>
                <a:lnTo>
                  <a:pt x="8" y="1701"/>
                </a:lnTo>
                <a:lnTo>
                  <a:pt x="6" y="1696"/>
                </a:lnTo>
                <a:lnTo>
                  <a:pt x="3" y="1691"/>
                </a:lnTo>
                <a:lnTo>
                  <a:pt x="2" y="1685"/>
                </a:lnTo>
                <a:lnTo>
                  <a:pt x="1" y="1680"/>
                </a:lnTo>
                <a:lnTo>
                  <a:pt x="0" y="1673"/>
                </a:lnTo>
                <a:lnTo>
                  <a:pt x="0" y="1668"/>
                </a:lnTo>
                <a:lnTo>
                  <a:pt x="1" y="1662"/>
                </a:lnTo>
                <a:lnTo>
                  <a:pt x="1" y="1654"/>
                </a:lnTo>
                <a:lnTo>
                  <a:pt x="3" y="1648"/>
                </a:lnTo>
                <a:lnTo>
                  <a:pt x="4" y="1640"/>
                </a:lnTo>
                <a:lnTo>
                  <a:pt x="7" y="1633"/>
                </a:lnTo>
                <a:lnTo>
                  <a:pt x="10" y="1625"/>
                </a:lnTo>
                <a:lnTo>
                  <a:pt x="12" y="1618"/>
                </a:lnTo>
                <a:lnTo>
                  <a:pt x="16" y="1609"/>
                </a:lnTo>
                <a:lnTo>
                  <a:pt x="19" y="1601"/>
                </a:lnTo>
                <a:lnTo>
                  <a:pt x="24" y="1592"/>
                </a:lnTo>
                <a:lnTo>
                  <a:pt x="29" y="1584"/>
                </a:lnTo>
                <a:lnTo>
                  <a:pt x="34" y="1575"/>
                </a:lnTo>
                <a:lnTo>
                  <a:pt x="40" y="1566"/>
                </a:lnTo>
                <a:lnTo>
                  <a:pt x="46" y="1556"/>
                </a:lnTo>
                <a:lnTo>
                  <a:pt x="52" y="1547"/>
                </a:lnTo>
                <a:lnTo>
                  <a:pt x="59" y="1537"/>
                </a:lnTo>
                <a:lnTo>
                  <a:pt x="66" y="1527"/>
                </a:lnTo>
                <a:lnTo>
                  <a:pt x="75" y="1517"/>
                </a:lnTo>
                <a:lnTo>
                  <a:pt x="82" y="1506"/>
                </a:lnTo>
                <a:lnTo>
                  <a:pt x="91" y="1496"/>
                </a:lnTo>
                <a:lnTo>
                  <a:pt x="100" y="1485"/>
                </a:lnTo>
                <a:lnTo>
                  <a:pt x="110" y="1474"/>
                </a:lnTo>
                <a:lnTo>
                  <a:pt x="120" y="1463"/>
                </a:lnTo>
                <a:lnTo>
                  <a:pt x="129" y="1452"/>
                </a:lnTo>
                <a:lnTo>
                  <a:pt x="140" y="1440"/>
                </a:lnTo>
                <a:lnTo>
                  <a:pt x="152" y="1428"/>
                </a:lnTo>
                <a:lnTo>
                  <a:pt x="163" y="1416"/>
                </a:lnTo>
                <a:lnTo>
                  <a:pt x="175" y="1405"/>
                </a:lnTo>
                <a:lnTo>
                  <a:pt x="187" y="1392"/>
                </a:lnTo>
                <a:lnTo>
                  <a:pt x="200" y="1380"/>
                </a:lnTo>
                <a:lnTo>
                  <a:pt x="212" y="1367"/>
                </a:lnTo>
                <a:lnTo>
                  <a:pt x="226" y="1355"/>
                </a:lnTo>
                <a:lnTo>
                  <a:pt x="240" y="1342"/>
                </a:lnTo>
                <a:lnTo>
                  <a:pt x="254" y="1329"/>
                </a:lnTo>
                <a:lnTo>
                  <a:pt x="268" y="1316"/>
                </a:lnTo>
                <a:lnTo>
                  <a:pt x="283" y="1302"/>
                </a:lnTo>
                <a:lnTo>
                  <a:pt x="299" y="1290"/>
                </a:lnTo>
                <a:lnTo>
                  <a:pt x="314" y="1276"/>
                </a:lnTo>
                <a:lnTo>
                  <a:pt x="330" y="1262"/>
                </a:lnTo>
                <a:lnTo>
                  <a:pt x="346" y="1249"/>
                </a:lnTo>
                <a:lnTo>
                  <a:pt x="363" y="1235"/>
                </a:lnTo>
                <a:lnTo>
                  <a:pt x="380" y="1220"/>
                </a:lnTo>
                <a:lnTo>
                  <a:pt x="397" y="1206"/>
                </a:lnTo>
                <a:lnTo>
                  <a:pt x="414" y="1192"/>
                </a:lnTo>
                <a:lnTo>
                  <a:pt x="432" y="1179"/>
                </a:lnTo>
                <a:lnTo>
                  <a:pt x="450" y="1164"/>
                </a:lnTo>
                <a:lnTo>
                  <a:pt x="468" y="1150"/>
                </a:lnTo>
                <a:lnTo>
                  <a:pt x="487" y="1135"/>
                </a:lnTo>
                <a:lnTo>
                  <a:pt x="507" y="1120"/>
                </a:lnTo>
                <a:lnTo>
                  <a:pt x="526" y="1106"/>
                </a:lnTo>
                <a:lnTo>
                  <a:pt x="545" y="1091"/>
                </a:lnTo>
                <a:lnTo>
                  <a:pt x="565" y="1076"/>
                </a:lnTo>
                <a:lnTo>
                  <a:pt x="586" y="1061"/>
                </a:lnTo>
                <a:lnTo>
                  <a:pt x="606" y="1046"/>
                </a:lnTo>
                <a:lnTo>
                  <a:pt x="627" y="1031"/>
                </a:lnTo>
                <a:lnTo>
                  <a:pt x="647" y="1017"/>
                </a:lnTo>
                <a:lnTo>
                  <a:pt x="669" y="1002"/>
                </a:lnTo>
                <a:lnTo>
                  <a:pt x="690" y="986"/>
                </a:lnTo>
                <a:lnTo>
                  <a:pt x="712" y="971"/>
                </a:lnTo>
                <a:lnTo>
                  <a:pt x="734" y="956"/>
                </a:lnTo>
                <a:lnTo>
                  <a:pt x="756" y="941"/>
                </a:lnTo>
                <a:lnTo>
                  <a:pt x="779" y="925"/>
                </a:lnTo>
                <a:lnTo>
                  <a:pt x="801" y="910"/>
                </a:lnTo>
                <a:lnTo>
                  <a:pt x="823" y="895"/>
                </a:lnTo>
                <a:lnTo>
                  <a:pt x="847" y="879"/>
                </a:lnTo>
                <a:lnTo>
                  <a:pt x="869" y="864"/>
                </a:lnTo>
                <a:lnTo>
                  <a:pt x="893" y="849"/>
                </a:lnTo>
                <a:lnTo>
                  <a:pt x="916" y="833"/>
                </a:lnTo>
                <a:lnTo>
                  <a:pt x="940" y="818"/>
                </a:lnTo>
                <a:lnTo>
                  <a:pt x="964" y="803"/>
                </a:lnTo>
                <a:lnTo>
                  <a:pt x="988" y="788"/>
                </a:lnTo>
                <a:lnTo>
                  <a:pt x="1012" y="772"/>
                </a:lnTo>
                <a:lnTo>
                  <a:pt x="1036" y="757"/>
                </a:lnTo>
                <a:lnTo>
                  <a:pt x="1060" y="742"/>
                </a:lnTo>
                <a:lnTo>
                  <a:pt x="1085" y="728"/>
                </a:lnTo>
                <a:lnTo>
                  <a:pt x="1109" y="713"/>
                </a:lnTo>
                <a:lnTo>
                  <a:pt x="1134" y="698"/>
                </a:lnTo>
                <a:lnTo>
                  <a:pt x="1158" y="683"/>
                </a:lnTo>
                <a:lnTo>
                  <a:pt x="1183" y="668"/>
                </a:lnTo>
                <a:lnTo>
                  <a:pt x="1208" y="653"/>
                </a:lnTo>
                <a:lnTo>
                  <a:pt x="1233" y="638"/>
                </a:lnTo>
                <a:lnTo>
                  <a:pt x="1258" y="623"/>
                </a:lnTo>
                <a:lnTo>
                  <a:pt x="1283" y="609"/>
                </a:lnTo>
                <a:lnTo>
                  <a:pt x="1309" y="594"/>
                </a:lnTo>
                <a:lnTo>
                  <a:pt x="1333" y="579"/>
                </a:lnTo>
                <a:lnTo>
                  <a:pt x="1359" y="565"/>
                </a:lnTo>
                <a:lnTo>
                  <a:pt x="1384" y="552"/>
                </a:lnTo>
                <a:lnTo>
                  <a:pt x="1409" y="537"/>
                </a:lnTo>
                <a:lnTo>
                  <a:pt x="1434" y="523"/>
                </a:lnTo>
                <a:lnTo>
                  <a:pt x="1460" y="509"/>
                </a:lnTo>
                <a:lnTo>
                  <a:pt x="1484" y="495"/>
                </a:lnTo>
                <a:lnTo>
                  <a:pt x="1510" y="481"/>
                </a:lnTo>
                <a:lnTo>
                  <a:pt x="1536" y="468"/>
                </a:lnTo>
                <a:lnTo>
                  <a:pt x="1560" y="454"/>
                </a:lnTo>
                <a:lnTo>
                  <a:pt x="1586" y="441"/>
                </a:lnTo>
                <a:lnTo>
                  <a:pt x="1611" y="428"/>
                </a:lnTo>
                <a:lnTo>
                  <a:pt x="1636" y="415"/>
                </a:lnTo>
                <a:lnTo>
                  <a:pt x="1661" y="402"/>
                </a:lnTo>
                <a:lnTo>
                  <a:pt x="1686" y="389"/>
                </a:lnTo>
                <a:lnTo>
                  <a:pt x="1711" y="377"/>
                </a:lnTo>
                <a:lnTo>
                  <a:pt x="1736" y="364"/>
                </a:lnTo>
                <a:lnTo>
                  <a:pt x="1761" y="352"/>
                </a:lnTo>
                <a:lnTo>
                  <a:pt x="1785" y="339"/>
                </a:lnTo>
                <a:lnTo>
                  <a:pt x="1810" y="328"/>
                </a:lnTo>
                <a:lnTo>
                  <a:pt x="1834" y="316"/>
                </a:lnTo>
                <a:lnTo>
                  <a:pt x="1858" y="304"/>
                </a:lnTo>
                <a:lnTo>
                  <a:pt x="1882" y="292"/>
                </a:lnTo>
                <a:lnTo>
                  <a:pt x="1907" y="281"/>
                </a:lnTo>
                <a:lnTo>
                  <a:pt x="1930" y="270"/>
                </a:lnTo>
                <a:lnTo>
                  <a:pt x="1954" y="259"/>
                </a:lnTo>
                <a:lnTo>
                  <a:pt x="1977" y="249"/>
                </a:lnTo>
                <a:lnTo>
                  <a:pt x="2001" y="238"/>
                </a:lnTo>
                <a:lnTo>
                  <a:pt x="2024" y="227"/>
                </a:lnTo>
                <a:lnTo>
                  <a:pt x="2047" y="218"/>
                </a:lnTo>
                <a:lnTo>
                  <a:pt x="2070" y="207"/>
                </a:lnTo>
                <a:lnTo>
                  <a:pt x="2092" y="197"/>
                </a:lnTo>
                <a:lnTo>
                  <a:pt x="2115" y="188"/>
                </a:lnTo>
                <a:lnTo>
                  <a:pt x="2137" y="178"/>
                </a:lnTo>
                <a:lnTo>
                  <a:pt x="2159" y="170"/>
                </a:lnTo>
                <a:lnTo>
                  <a:pt x="2181" y="160"/>
                </a:lnTo>
                <a:lnTo>
                  <a:pt x="2203" y="152"/>
                </a:lnTo>
                <a:lnTo>
                  <a:pt x="2224" y="143"/>
                </a:lnTo>
                <a:lnTo>
                  <a:pt x="2246" y="135"/>
                </a:lnTo>
                <a:lnTo>
                  <a:pt x="2266" y="127"/>
                </a:lnTo>
                <a:lnTo>
                  <a:pt x="2287" y="120"/>
                </a:lnTo>
                <a:lnTo>
                  <a:pt x="2308" y="112"/>
                </a:lnTo>
                <a:lnTo>
                  <a:pt x="2328" y="105"/>
                </a:lnTo>
                <a:lnTo>
                  <a:pt x="2347" y="97"/>
                </a:lnTo>
                <a:lnTo>
                  <a:pt x="2367" y="91"/>
                </a:lnTo>
                <a:lnTo>
                  <a:pt x="2387" y="83"/>
                </a:lnTo>
                <a:lnTo>
                  <a:pt x="2405" y="77"/>
                </a:lnTo>
                <a:lnTo>
                  <a:pt x="2424" y="72"/>
                </a:lnTo>
                <a:lnTo>
                  <a:pt x="2442" y="65"/>
                </a:lnTo>
                <a:lnTo>
                  <a:pt x="2460" y="60"/>
                </a:lnTo>
                <a:lnTo>
                  <a:pt x="2478" y="55"/>
                </a:lnTo>
                <a:lnTo>
                  <a:pt x="2495" y="49"/>
                </a:lnTo>
                <a:lnTo>
                  <a:pt x="2512" y="44"/>
                </a:lnTo>
                <a:lnTo>
                  <a:pt x="2529" y="40"/>
                </a:lnTo>
                <a:lnTo>
                  <a:pt x="2546" y="35"/>
                </a:lnTo>
                <a:lnTo>
                  <a:pt x="2562" y="31"/>
                </a:lnTo>
                <a:lnTo>
                  <a:pt x="2578" y="27"/>
                </a:lnTo>
                <a:lnTo>
                  <a:pt x="2593" y="24"/>
                </a:lnTo>
                <a:lnTo>
                  <a:pt x="2608" y="20"/>
                </a:lnTo>
                <a:lnTo>
                  <a:pt x="2623" y="17"/>
                </a:lnTo>
                <a:lnTo>
                  <a:pt x="2638" y="14"/>
                </a:lnTo>
                <a:lnTo>
                  <a:pt x="2652" y="12"/>
                </a:lnTo>
                <a:lnTo>
                  <a:pt x="2666" y="10"/>
                </a:lnTo>
                <a:lnTo>
                  <a:pt x="2679" y="8"/>
                </a:lnTo>
                <a:lnTo>
                  <a:pt x="2692" y="6"/>
                </a:lnTo>
                <a:lnTo>
                  <a:pt x="2704" y="4"/>
                </a:lnTo>
                <a:lnTo>
                  <a:pt x="2716" y="2"/>
                </a:lnTo>
                <a:lnTo>
                  <a:pt x="2728" y="1"/>
                </a:lnTo>
                <a:lnTo>
                  <a:pt x="2739" y="1"/>
                </a:lnTo>
                <a:lnTo>
                  <a:pt x="2750" y="0"/>
                </a:lnTo>
                <a:lnTo>
                  <a:pt x="2761" y="0"/>
                </a:lnTo>
                <a:lnTo>
                  <a:pt x="2771" y="0"/>
                </a:lnTo>
                <a:lnTo>
                  <a:pt x="2781" y="1"/>
                </a:lnTo>
                <a:lnTo>
                  <a:pt x="2791" y="1"/>
                </a:lnTo>
                <a:lnTo>
                  <a:pt x="2799" y="2"/>
                </a:lnTo>
                <a:lnTo>
                  <a:pt x="2808" y="3"/>
                </a:lnTo>
                <a:lnTo>
                  <a:pt x="2816" y="4"/>
                </a:lnTo>
                <a:lnTo>
                  <a:pt x="2824" y="7"/>
                </a:lnTo>
                <a:lnTo>
                  <a:pt x="2831" y="9"/>
                </a:lnTo>
                <a:lnTo>
                  <a:pt x="2838" y="11"/>
                </a:lnTo>
                <a:lnTo>
                  <a:pt x="2844" y="13"/>
                </a:lnTo>
                <a:lnTo>
                  <a:pt x="2850" y="16"/>
                </a:lnTo>
                <a:lnTo>
                  <a:pt x="2856" y="19"/>
                </a:lnTo>
                <a:lnTo>
                  <a:pt x="2861" y="23"/>
                </a:lnTo>
                <a:lnTo>
                  <a:pt x="2865" y="26"/>
                </a:lnTo>
                <a:lnTo>
                  <a:pt x="2870" y="30"/>
                </a:lnTo>
                <a:lnTo>
                  <a:pt x="2874" y="33"/>
                </a:lnTo>
                <a:lnTo>
                  <a:pt x="2877" y="38"/>
                </a:lnTo>
                <a:lnTo>
                  <a:pt x="2879" y="43"/>
                </a:lnTo>
                <a:close/>
              </a:path>
            </a:pathLst>
          </a:custGeom>
          <a:solidFill>
            <a:srgbClr val="B2B2B2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Freeform 10"/>
          <p:cNvSpPr>
            <a:spLocks/>
          </p:cNvSpPr>
          <p:nvPr/>
        </p:nvSpPr>
        <p:spPr bwMode="auto">
          <a:xfrm>
            <a:off x="6726238" y="3813175"/>
            <a:ext cx="765175" cy="461962"/>
          </a:xfrm>
          <a:custGeom>
            <a:avLst/>
            <a:gdLst/>
            <a:ahLst/>
            <a:cxnLst>
              <a:cxn ang="0">
                <a:pos x="2887" y="68"/>
              </a:cxn>
              <a:cxn ang="0">
                <a:pos x="2882" y="109"/>
              </a:cxn>
              <a:cxn ang="0">
                <a:pos x="2862" y="157"/>
              </a:cxn>
              <a:cxn ang="0">
                <a:pos x="2826" y="213"/>
              </a:cxn>
              <a:cxn ang="0">
                <a:pos x="2773" y="277"/>
              </a:cxn>
              <a:cxn ang="0">
                <a:pos x="2707" y="347"/>
              </a:cxn>
              <a:cxn ang="0">
                <a:pos x="2627" y="424"/>
              </a:cxn>
              <a:cxn ang="0">
                <a:pos x="2533" y="503"/>
              </a:cxn>
              <a:cxn ang="0">
                <a:pos x="2429" y="589"/>
              </a:cxn>
              <a:cxn ang="0">
                <a:pos x="2313" y="677"/>
              </a:cxn>
              <a:cxn ang="0">
                <a:pos x="2187" y="767"/>
              </a:cxn>
              <a:cxn ang="0">
                <a:pos x="2053" y="859"/>
              </a:cxn>
              <a:cxn ang="0">
                <a:pos x="1913" y="950"/>
              </a:cxn>
              <a:cxn ang="0">
                <a:pos x="1767" y="1041"/>
              </a:cxn>
              <a:cxn ang="0">
                <a:pos x="1617" y="1130"/>
              </a:cxn>
              <a:cxn ang="0">
                <a:pos x="1466" y="1216"/>
              </a:cxn>
              <a:cxn ang="0">
                <a:pos x="1315" y="1298"/>
              </a:cxn>
              <a:cxn ang="0">
                <a:pos x="1164" y="1376"/>
              </a:cxn>
              <a:cxn ang="0">
                <a:pos x="1018" y="1447"/>
              </a:cxn>
              <a:cxn ang="0">
                <a:pos x="875" y="1513"/>
              </a:cxn>
              <a:cxn ang="0">
                <a:pos x="740" y="1572"/>
              </a:cxn>
              <a:cxn ang="0">
                <a:pos x="611" y="1622"/>
              </a:cxn>
              <a:cxn ang="0">
                <a:pos x="493" y="1665"/>
              </a:cxn>
              <a:cxn ang="0">
                <a:pos x="384" y="1699"/>
              </a:cxn>
              <a:cxn ang="0">
                <a:pos x="287" y="1724"/>
              </a:cxn>
              <a:cxn ang="0">
                <a:pos x="203" y="1740"/>
              </a:cxn>
              <a:cxn ang="0">
                <a:pos x="132" y="1745"/>
              </a:cxn>
              <a:cxn ang="0">
                <a:pos x="76" y="1742"/>
              </a:cxn>
              <a:cxn ang="0">
                <a:pos x="35" y="1728"/>
              </a:cxn>
              <a:cxn ang="0">
                <a:pos x="10" y="1705"/>
              </a:cxn>
              <a:cxn ang="0">
                <a:pos x="0" y="1673"/>
              </a:cxn>
              <a:cxn ang="0">
                <a:pos x="6" y="1633"/>
              </a:cxn>
              <a:cxn ang="0">
                <a:pos x="29" y="1584"/>
              </a:cxn>
              <a:cxn ang="0">
                <a:pos x="66" y="1526"/>
              </a:cxn>
              <a:cxn ang="0">
                <a:pos x="119" y="1462"/>
              </a:cxn>
              <a:cxn ang="0">
                <a:pos x="187" y="1392"/>
              </a:cxn>
              <a:cxn ang="0">
                <a:pos x="268" y="1315"/>
              </a:cxn>
              <a:cxn ang="0">
                <a:pos x="362" y="1234"/>
              </a:cxn>
              <a:cxn ang="0">
                <a:pos x="468" y="1149"/>
              </a:cxn>
              <a:cxn ang="0">
                <a:pos x="585" y="1060"/>
              </a:cxn>
              <a:cxn ang="0">
                <a:pos x="711" y="971"/>
              </a:cxn>
              <a:cxn ang="0">
                <a:pos x="847" y="879"/>
              </a:cxn>
              <a:cxn ang="0">
                <a:pos x="987" y="787"/>
              </a:cxn>
              <a:cxn ang="0">
                <a:pos x="1133" y="697"/>
              </a:cxn>
              <a:cxn ang="0">
                <a:pos x="1283" y="608"/>
              </a:cxn>
              <a:cxn ang="0">
                <a:pos x="1434" y="523"/>
              </a:cxn>
              <a:cxn ang="0">
                <a:pos x="1585" y="441"/>
              </a:cxn>
              <a:cxn ang="0">
                <a:pos x="1735" y="364"/>
              </a:cxn>
              <a:cxn ang="0">
                <a:pos x="1882" y="292"/>
              </a:cxn>
              <a:cxn ang="0">
                <a:pos x="2024" y="227"/>
              </a:cxn>
              <a:cxn ang="0">
                <a:pos x="2159" y="169"/>
              </a:cxn>
              <a:cxn ang="0">
                <a:pos x="2286" y="118"/>
              </a:cxn>
              <a:cxn ang="0">
                <a:pos x="2404" y="77"/>
              </a:cxn>
              <a:cxn ang="0">
                <a:pos x="2512" y="44"/>
              </a:cxn>
              <a:cxn ang="0">
                <a:pos x="2608" y="19"/>
              </a:cxn>
              <a:cxn ang="0">
                <a:pos x="2691" y="4"/>
              </a:cxn>
              <a:cxn ang="0">
                <a:pos x="2761" y="0"/>
              </a:cxn>
              <a:cxn ang="0">
                <a:pos x="2815" y="4"/>
              </a:cxn>
              <a:cxn ang="0">
                <a:pos x="2855" y="18"/>
              </a:cxn>
              <a:cxn ang="0">
                <a:pos x="2879" y="42"/>
              </a:cxn>
            </a:cxnLst>
            <a:rect l="0" t="0" r="r" b="b"/>
            <a:pathLst>
              <a:path w="2887" h="1745">
                <a:moveTo>
                  <a:pt x="2879" y="42"/>
                </a:moveTo>
                <a:lnTo>
                  <a:pt x="2882" y="47"/>
                </a:lnTo>
                <a:lnTo>
                  <a:pt x="2884" y="52"/>
                </a:lnTo>
                <a:lnTo>
                  <a:pt x="2885" y="58"/>
                </a:lnTo>
                <a:lnTo>
                  <a:pt x="2886" y="63"/>
                </a:lnTo>
                <a:lnTo>
                  <a:pt x="2887" y="68"/>
                </a:lnTo>
                <a:lnTo>
                  <a:pt x="2887" y="75"/>
                </a:lnTo>
                <a:lnTo>
                  <a:pt x="2887" y="81"/>
                </a:lnTo>
                <a:lnTo>
                  <a:pt x="2886" y="88"/>
                </a:lnTo>
                <a:lnTo>
                  <a:pt x="2885" y="94"/>
                </a:lnTo>
                <a:lnTo>
                  <a:pt x="2884" y="101"/>
                </a:lnTo>
                <a:lnTo>
                  <a:pt x="2882" y="109"/>
                </a:lnTo>
                <a:lnTo>
                  <a:pt x="2880" y="116"/>
                </a:lnTo>
                <a:lnTo>
                  <a:pt x="2877" y="124"/>
                </a:lnTo>
                <a:lnTo>
                  <a:pt x="2874" y="131"/>
                </a:lnTo>
                <a:lnTo>
                  <a:pt x="2870" y="140"/>
                </a:lnTo>
                <a:lnTo>
                  <a:pt x="2866" y="148"/>
                </a:lnTo>
                <a:lnTo>
                  <a:pt x="2862" y="157"/>
                </a:lnTo>
                <a:lnTo>
                  <a:pt x="2857" y="165"/>
                </a:lnTo>
                <a:lnTo>
                  <a:pt x="2851" y="175"/>
                </a:lnTo>
                <a:lnTo>
                  <a:pt x="2845" y="185"/>
                </a:lnTo>
                <a:lnTo>
                  <a:pt x="2839" y="194"/>
                </a:lnTo>
                <a:lnTo>
                  <a:pt x="2832" y="204"/>
                </a:lnTo>
                <a:lnTo>
                  <a:pt x="2826" y="213"/>
                </a:lnTo>
                <a:lnTo>
                  <a:pt x="2817" y="223"/>
                </a:lnTo>
                <a:lnTo>
                  <a:pt x="2810" y="234"/>
                </a:lnTo>
                <a:lnTo>
                  <a:pt x="2801" y="244"/>
                </a:lnTo>
                <a:lnTo>
                  <a:pt x="2793" y="255"/>
                </a:lnTo>
                <a:lnTo>
                  <a:pt x="2783" y="266"/>
                </a:lnTo>
                <a:lnTo>
                  <a:pt x="2773" y="277"/>
                </a:lnTo>
                <a:lnTo>
                  <a:pt x="2764" y="288"/>
                </a:lnTo>
                <a:lnTo>
                  <a:pt x="2753" y="300"/>
                </a:lnTo>
                <a:lnTo>
                  <a:pt x="2742" y="312"/>
                </a:lnTo>
                <a:lnTo>
                  <a:pt x="2731" y="323"/>
                </a:lnTo>
                <a:lnTo>
                  <a:pt x="2719" y="335"/>
                </a:lnTo>
                <a:lnTo>
                  <a:pt x="2707" y="347"/>
                </a:lnTo>
                <a:lnTo>
                  <a:pt x="2694" y="360"/>
                </a:lnTo>
                <a:lnTo>
                  <a:pt x="2682" y="372"/>
                </a:lnTo>
                <a:lnTo>
                  <a:pt x="2669" y="384"/>
                </a:lnTo>
                <a:lnTo>
                  <a:pt x="2655" y="397"/>
                </a:lnTo>
                <a:lnTo>
                  <a:pt x="2641" y="410"/>
                </a:lnTo>
                <a:lnTo>
                  <a:pt x="2627" y="424"/>
                </a:lnTo>
                <a:lnTo>
                  <a:pt x="2612" y="436"/>
                </a:lnTo>
                <a:lnTo>
                  <a:pt x="2597" y="449"/>
                </a:lnTo>
                <a:lnTo>
                  <a:pt x="2582" y="463"/>
                </a:lnTo>
                <a:lnTo>
                  <a:pt x="2566" y="477"/>
                </a:lnTo>
                <a:lnTo>
                  <a:pt x="2550" y="490"/>
                </a:lnTo>
                <a:lnTo>
                  <a:pt x="2533" y="503"/>
                </a:lnTo>
                <a:lnTo>
                  <a:pt x="2517" y="517"/>
                </a:lnTo>
                <a:lnTo>
                  <a:pt x="2500" y="532"/>
                </a:lnTo>
                <a:lnTo>
                  <a:pt x="2482" y="546"/>
                </a:lnTo>
                <a:lnTo>
                  <a:pt x="2465" y="560"/>
                </a:lnTo>
                <a:lnTo>
                  <a:pt x="2447" y="575"/>
                </a:lnTo>
                <a:lnTo>
                  <a:pt x="2429" y="589"/>
                </a:lnTo>
                <a:lnTo>
                  <a:pt x="2410" y="604"/>
                </a:lnTo>
                <a:lnTo>
                  <a:pt x="2391" y="618"/>
                </a:lnTo>
                <a:lnTo>
                  <a:pt x="2371" y="633"/>
                </a:lnTo>
                <a:lnTo>
                  <a:pt x="2352" y="647"/>
                </a:lnTo>
                <a:lnTo>
                  <a:pt x="2333" y="662"/>
                </a:lnTo>
                <a:lnTo>
                  <a:pt x="2313" y="677"/>
                </a:lnTo>
                <a:lnTo>
                  <a:pt x="2292" y="692"/>
                </a:lnTo>
                <a:lnTo>
                  <a:pt x="2271" y="707"/>
                </a:lnTo>
                <a:lnTo>
                  <a:pt x="2251" y="722"/>
                </a:lnTo>
                <a:lnTo>
                  <a:pt x="2230" y="737"/>
                </a:lnTo>
                <a:lnTo>
                  <a:pt x="2208" y="752"/>
                </a:lnTo>
                <a:lnTo>
                  <a:pt x="2187" y="767"/>
                </a:lnTo>
                <a:lnTo>
                  <a:pt x="2164" y="782"/>
                </a:lnTo>
                <a:lnTo>
                  <a:pt x="2143" y="798"/>
                </a:lnTo>
                <a:lnTo>
                  <a:pt x="2121" y="813"/>
                </a:lnTo>
                <a:lnTo>
                  <a:pt x="2098" y="828"/>
                </a:lnTo>
                <a:lnTo>
                  <a:pt x="2076" y="844"/>
                </a:lnTo>
                <a:lnTo>
                  <a:pt x="2053" y="859"/>
                </a:lnTo>
                <a:lnTo>
                  <a:pt x="2030" y="874"/>
                </a:lnTo>
                <a:lnTo>
                  <a:pt x="2007" y="890"/>
                </a:lnTo>
                <a:lnTo>
                  <a:pt x="1983" y="904"/>
                </a:lnTo>
                <a:lnTo>
                  <a:pt x="1960" y="919"/>
                </a:lnTo>
                <a:lnTo>
                  <a:pt x="1936" y="934"/>
                </a:lnTo>
                <a:lnTo>
                  <a:pt x="1913" y="950"/>
                </a:lnTo>
                <a:lnTo>
                  <a:pt x="1888" y="965"/>
                </a:lnTo>
                <a:lnTo>
                  <a:pt x="1864" y="980"/>
                </a:lnTo>
                <a:lnTo>
                  <a:pt x="1840" y="995"/>
                </a:lnTo>
                <a:lnTo>
                  <a:pt x="1816" y="1011"/>
                </a:lnTo>
                <a:lnTo>
                  <a:pt x="1791" y="1026"/>
                </a:lnTo>
                <a:lnTo>
                  <a:pt x="1767" y="1041"/>
                </a:lnTo>
                <a:lnTo>
                  <a:pt x="1742" y="1056"/>
                </a:lnTo>
                <a:lnTo>
                  <a:pt x="1717" y="1071"/>
                </a:lnTo>
                <a:lnTo>
                  <a:pt x="1692" y="1086"/>
                </a:lnTo>
                <a:lnTo>
                  <a:pt x="1668" y="1101"/>
                </a:lnTo>
                <a:lnTo>
                  <a:pt x="1642" y="1115"/>
                </a:lnTo>
                <a:lnTo>
                  <a:pt x="1617" y="1130"/>
                </a:lnTo>
                <a:lnTo>
                  <a:pt x="1592" y="1144"/>
                </a:lnTo>
                <a:lnTo>
                  <a:pt x="1567" y="1158"/>
                </a:lnTo>
                <a:lnTo>
                  <a:pt x="1542" y="1173"/>
                </a:lnTo>
                <a:lnTo>
                  <a:pt x="1516" y="1187"/>
                </a:lnTo>
                <a:lnTo>
                  <a:pt x="1492" y="1202"/>
                </a:lnTo>
                <a:lnTo>
                  <a:pt x="1466" y="1216"/>
                </a:lnTo>
                <a:lnTo>
                  <a:pt x="1440" y="1230"/>
                </a:lnTo>
                <a:lnTo>
                  <a:pt x="1416" y="1244"/>
                </a:lnTo>
                <a:lnTo>
                  <a:pt x="1390" y="1257"/>
                </a:lnTo>
                <a:lnTo>
                  <a:pt x="1365" y="1271"/>
                </a:lnTo>
                <a:lnTo>
                  <a:pt x="1340" y="1284"/>
                </a:lnTo>
                <a:lnTo>
                  <a:pt x="1315" y="1298"/>
                </a:lnTo>
                <a:lnTo>
                  <a:pt x="1289" y="1311"/>
                </a:lnTo>
                <a:lnTo>
                  <a:pt x="1265" y="1325"/>
                </a:lnTo>
                <a:lnTo>
                  <a:pt x="1239" y="1337"/>
                </a:lnTo>
                <a:lnTo>
                  <a:pt x="1214" y="1350"/>
                </a:lnTo>
                <a:lnTo>
                  <a:pt x="1190" y="1363"/>
                </a:lnTo>
                <a:lnTo>
                  <a:pt x="1164" y="1376"/>
                </a:lnTo>
                <a:lnTo>
                  <a:pt x="1140" y="1388"/>
                </a:lnTo>
                <a:lnTo>
                  <a:pt x="1115" y="1400"/>
                </a:lnTo>
                <a:lnTo>
                  <a:pt x="1091" y="1412"/>
                </a:lnTo>
                <a:lnTo>
                  <a:pt x="1066" y="1424"/>
                </a:lnTo>
                <a:lnTo>
                  <a:pt x="1042" y="1436"/>
                </a:lnTo>
                <a:lnTo>
                  <a:pt x="1018" y="1447"/>
                </a:lnTo>
                <a:lnTo>
                  <a:pt x="994" y="1459"/>
                </a:lnTo>
                <a:lnTo>
                  <a:pt x="969" y="1470"/>
                </a:lnTo>
                <a:lnTo>
                  <a:pt x="946" y="1481"/>
                </a:lnTo>
                <a:lnTo>
                  <a:pt x="922" y="1492"/>
                </a:lnTo>
                <a:lnTo>
                  <a:pt x="899" y="1503"/>
                </a:lnTo>
                <a:lnTo>
                  <a:pt x="875" y="1513"/>
                </a:lnTo>
                <a:lnTo>
                  <a:pt x="852" y="1523"/>
                </a:lnTo>
                <a:lnTo>
                  <a:pt x="829" y="1534"/>
                </a:lnTo>
                <a:lnTo>
                  <a:pt x="807" y="1543"/>
                </a:lnTo>
                <a:lnTo>
                  <a:pt x="784" y="1553"/>
                </a:lnTo>
                <a:lnTo>
                  <a:pt x="761" y="1562"/>
                </a:lnTo>
                <a:lnTo>
                  <a:pt x="740" y="1572"/>
                </a:lnTo>
                <a:lnTo>
                  <a:pt x="718" y="1581"/>
                </a:lnTo>
                <a:lnTo>
                  <a:pt x="696" y="1589"/>
                </a:lnTo>
                <a:lnTo>
                  <a:pt x="674" y="1598"/>
                </a:lnTo>
                <a:lnTo>
                  <a:pt x="654" y="1606"/>
                </a:lnTo>
                <a:lnTo>
                  <a:pt x="632" y="1615"/>
                </a:lnTo>
                <a:lnTo>
                  <a:pt x="611" y="1622"/>
                </a:lnTo>
                <a:lnTo>
                  <a:pt x="591" y="1630"/>
                </a:lnTo>
                <a:lnTo>
                  <a:pt x="570" y="1637"/>
                </a:lnTo>
                <a:lnTo>
                  <a:pt x="550" y="1645"/>
                </a:lnTo>
                <a:lnTo>
                  <a:pt x="531" y="1652"/>
                </a:lnTo>
                <a:lnTo>
                  <a:pt x="512" y="1658"/>
                </a:lnTo>
                <a:lnTo>
                  <a:pt x="493" y="1665"/>
                </a:lnTo>
                <a:lnTo>
                  <a:pt x="473" y="1671"/>
                </a:lnTo>
                <a:lnTo>
                  <a:pt x="455" y="1678"/>
                </a:lnTo>
                <a:lnTo>
                  <a:pt x="436" y="1683"/>
                </a:lnTo>
                <a:lnTo>
                  <a:pt x="419" y="1688"/>
                </a:lnTo>
                <a:lnTo>
                  <a:pt x="401" y="1694"/>
                </a:lnTo>
                <a:lnTo>
                  <a:pt x="384" y="1699"/>
                </a:lnTo>
                <a:lnTo>
                  <a:pt x="367" y="1703"/>
                </a:lnTo>
                <a:lnTo>
                  <a:pt x="350" y="1709"/>
                </a:lnTo>
                <a:lnTo>
                  <a:pt x="334" y="1713"/>
                </a:lnTo>
                <a:lnTo>
                  <a:pt x="318" y="1716"/>
                </a:lnTo>
                <a:lnTo>
                  <a:pt x="302" y="1720"/>
                </a:lnTo>
                <a:lnTo>
                  <a:pt x="287" y="1724"/>
                </a:lnTo>
                <a:lnTo>
                  <a:pt x="272" y="1727"/>
                </a:lnTo>
                <a:lnTo>
                  <a:pt x="257" y="1730"/>
                </a:lnTo>
                <a:lnTo>
                  <a:pt x="243" y="1733"/>
                </a:lnTo>
                <a:lnTo>
                  <a:pt x="229" y="1735"/>
                </a:lnTo>
                <a:lnTo>
                  <a:pt x="215" y="1737"/>
                </a:lnTo>
                <a:lnTo>
                  <a:pt x="203" y="1740"/>
                </a:lnTo>
                <a:lnTo>
                  <a:pt x="190" y="1741"/>
                </a:lnTo>
                <a:lnTo>
                  <a:pt x="178" y="1743"/>
                </a:lnTo>
                <a:lnTo>
                  <a:pt x="165" y="1744"/>
                </a:lnTo>
                <a:lnTo>
                  <a:pt x="155" y="1744"/>
                </a:lnTo>
                <a:lnTo>
                  <a:pt x="143" y="1745"/>
                </a:lnTo>
                <a:lnTo>
                  <a:pt x="132" y="1745"/>
                </a:lnTo>
                <a:lnTo>
                  <a:pt x="121" y="1745"/>
                </a:lnTo>
                <a:lnTo>
                  <a:pt x="112" y="1745"/>
                </a:lnTo>
                <a:lnTo>
                  <a:pt x="102" y="1745"/>
                </a:lnTo>
                <a:lnTo>
                  <a:pt x="93" y="1744"/>
                </a:lnTo>
                <a:lnTo>
                  <a:pt x="84" y="1743"/>
                </a:lnTo>
                <a:lnTo>
                  <a:pt x="76" y="1742"/>
                </a:lnTo>
                <a:lnTo>
                  <a:pt x="68" y="1740"/>
                </a:lnTo>
                <a:lnTo>
                  <a:pt x="61" y="1738"/>
                </a:lnTo>
                <a:lnTo>
                  <a:pt x="53" y="1736"/>
                </a:lnTo>
                <a:lnTo>
                  <a:pt x="47" y="1733"/>
                </a:lnTo>
                <a:lnTo>
                  <a:pt x="40" y="1731"/>
                </a:lnTo>
                <a:lnTo>
                  <a:pt x="35" y="1728"/>
                </a:lnTo>
                <a:lnTo>
                  <a:pt x="30" y="1725"/>
                </a:lnTo>
                <a:lnTo>
                  <a:pt x="24" y="1721"/>
                </a:lnTo>
                <a:lnTo>
                  <a:pt x="20" y="1718"/>
                </a:lnTo>
                <a:lnTo>
                  <a:pt x="16" y="1714"/>
                </a:lnTo>
                <a:lnTo>
                  <a:pt x="13" y="1710"/>
                </a:lnTo>
                <a:lnTo>
                  <a:pt x="10" y="1705"/>
                </a:lnTo>
                <a:lnTo>
                  <a:pt x="7" y="1700"/>
                </a:lnTo>
                <a:lnTo>
                  <a:pt x="4" y="1696"/>
                </a:lnTo>
                <a:lnTo>
                  <a:pt x="3" y="1690"/>
                </a:lnTo>
                <a:lnTo>
                  <a:pt x="1" y="1685"/>
                </a:lnTo>
                <a:lnTo>
                  <a:pt x="1" y="1680"/>
                </a:lnTo>
                <a:lnTo>
                  <a:pt x="0" y="1673"/>
                </a:lnTo>
                <a:lnTo>
                  <a:pt x="0" y="1667"/>
                </a:lnTo>
                <a:lnTo>
                  <a:pt x="0" y="1661"/>
                </a:lnTo>
                <a:lnTo>
                  <a:pt x="1" y="1654"/>
                </a:lnTo>
                <a:lnTo>
                  <a:pt x="2" y="1647"/>
                </a:lnTo>
                <a:lnTo>
                  <a:pt x="4" y="1640"/>
                </a:lnTo>
                <a:lnTo>
                  <a:pt x="6" y="1633"/>
                </a:lnTo>
                <a:lnTo>
                  <a:pt x="8" y="1625"/>
                </a:lnTo>
                <a:lnTo>
                  <a:pt x="12" y="1617"/>
                </a:lnTo>
                <a:lnTo>
                  <a:pt x="16" y="1609"/>
                </a:lnTo>
                <a:lnTo>
                  <a:pt x="19" y="1601"/>
                </a:lnTo>
                <a:lnTo>
                  <a:pt x="23" y="1592"/>
                </a:lnTo>
                <a:lnTo>
                  <a:pt x="29" y="1584"/>
                </a:lnTo>
                <a:lnTo>
                  <a:pt x="34" y="1574"/>
                </a:lnTo>
                <a:lnTo>
                  <a:pt x="39" y="1566"/>
                </a:lnTo>
                <a:lnTo>
                  <a:pt x="46" y="1556"/>
                </a:lnTo>
                <a:lnTo>
                  <a:pt x="52" y="1547"/>
                </a:lnTo>
                <a:lnTo>
                  <a:pt x="59" y="1537"/>
                </a:lnTo>
                <a:lnTo>
                  <a:pt x="66" y="1526"/>
                </a:lnTo>
                <a:lnTo>
                  <a:pt x="73" y="1517"/>
                </a:lnTo>
                <a:lnTo>
                  <a:pt x="82" y="1506"/>
                </a:lnTo>
                <a:lnTo>
                  <a:pt x="91" y="1495"/>
                </a:lnTo>
                <a:lnTo>
                  <a:pt x="100" y="1485"/>
                </a:lnTo>
                <a:lnTo>
                  <a:pt x="109" y="1474"/>
                </a:lnTo>
                <a:lnTo>
                  <a:pt x="119" y="1462"/>
                </a:lnTo>
                <a:lnTo>
                  <a:pt x="129" y="1451"/>
                </a:lnTo>
                <a:lnTo>
                  <a:pt x="140" y="1440"/>
                </a:lnTo>
                <a:lnTo>
                  <a:pt x="151" y="1428"/>
                </a:lnTo>
                <a:lnTo>
                  <a:pt x="162" y="1416"/>
                </a:lnTo>
                <a:lnTo>
                  <a:pt x="174" y="1404"/>
                </a:lnTo>
                <a:lnTo>
                  <a:pt x="187" y="1392"/>
                </a:lnTo>
                <a:lnTo>
                  <a:pt x="199" y="1379"/>
                </a:lnTo>
                <a:lnTo>
                  <a:pt x="212" y="1367"/>
                </a:lnTo>
                <a:lnTo>
                  <a:pt x="225" y="1355"/>
                </a:lnTo>
                <a:lnTo>
                  <a:pt x="239" y="1342"/>
                </a:lnTo>
                <a:lnTo>
                  <a:pt x="254" y="1329"/>
                </a:lnTo>
                <a:lnTo>
                  <a:pt x="268" y="1315"/>
                </a:lnTo>
                <a:lnTo>
                  <a:pt x="282" y="1302"/>
                </a:lnTo>
                <a:lnTo>
                  <a:pt x="297" y="1288"/>
                </a:lnTo>
                <a:lnTo>
                  <a:pt x="313" y="1276"/>
                </a:lnTo>
                <a:lnTo>
                  <a:pt x="329" y="1262"/>
                </a:lnTo>
                <a:lnTo>
                  <a:pt x="345" y="1248"/>
                </a:lnTo>
                <a:lnTo>
                  <a:pt x="362" y="1234"/>
                </a:lnTo>
                <a:lnTo>
                  <a:pt x="378" y="1220"/>
                </a:lnTo>
                <a:lnTo>
                  <a:pt x="397" y="1206"/>
                </a:lnTo>
                <a:lnTo>
                  <a:pt x="414" y="1191"/>
                </a:lnTo>
                <a:lnTo>
                  <a:pt x="432" y="1178"/>
                </a:lnTo>
                <a:lnTo>
                  <a:pt x="450" y="1164"/>
                </a:lnTo>
                <a:lnTo>
                  <a:pt x="468" y="1149"/>
                </a:lnTo>
                <a:lnTo>
                  <a:pt x="487" y="1134"/>
                </a:lnTo>
                <a:lnTo>
                  <a:pt x="506" y="1120"/>
                </a:lnTo>
                <a:lnTo>
                  <a:pt x="526" y="1105"/>
                </a:lnTo>
                <a:lnTo>
                  <a:pt x="545" y="1090"/>
                </a:lnTo>
                <a:lnTo>
                  <a:pt x="565" y="1075"/>
                </a:lnTo>
                <a:lnTo>
                  <a:pt x="585" y="1060"/>
                </a:lnTo>
                <a:lnTo>
                  <a:pt x="606" y="1045"/>
                </a:lnTo>
                <a:lnTo>
                  <a:pt x="626" y="1030"/>
                </a:lnTo>
                <a:lnTo>
                  <a:pt x="647" y="1015"/>
                </a:lnTo>
                <a:lnTo>
                  <a:pt x="668" y="1000"/>
                </a:lnTo>
                <a:lnTo>
                  <a:pt x="690" y="986"/>
                </a:lnTo>
                <a:lnTo>
                  <a:pt x="711" y="971"/>
                </a:lnTo>
                <a:lnTo>
                  <a:pt x="734" y="955"/>
                </a:lnTo>
                <a:lnTo>
                  <a:pt x="756" y="940"/>
                </a:lnTo>
                <a:lnTo>
                  <a:pt x="778" y="925"/>
                </a:lnTo>
                <a:lnTo>
                  <a:pt x="801" y="909"/>
                </a:lnTo>
                <a:lnTo>
                  <a:pt x="823" y="894"/>
                </a:lnTo>
                <a:lnTo>
                  <a:pt x="847" y="879"/>
                </a:lnTo>
                <a:lnTo>
                  <a:pt x="869" y="864"/>
                </a:lnTo>
                <a:lnTo>
                  <a:pt x="892" y="848"/>
                </a:lnTo>
                <a:lnTo>
                  <a:pt x="916" y="833"/>
                </a:lnTo>
                <a:lnTo>
                  <a:pt x="939" y="818"/>
                </a:lnTo>
                <a:lnTo>
                  <a:pt x="963" y="802"/>
                </a:lnTo>
                <a:lnTo>
                  <a:pt x="987" y="787"/>
                </a:lnTo>
                <a:lnTo>
                  <a:pt x="1011" y="772"/>
                </a:lnTo>
                <a:lnTo>
                  <a:pt x="1035" y="757"/>
                </a:lnTo>
                <a:lnTo>
                  <a:pt x="1060" y="741"/>
                </a:lnTo>
                <a:lnTo>
                  <a:pt x="1084" y="726"/>
                </a:lnTo>
                <a:lnTo>
                  <a:pt x="1109" y="711"/>
                </a:lnTo>
                <a:lnTo>
                  <a:pt x="1133" y="697"/>
                </a:lnTo>
                <a:lnTo>
                  <a:pt x="1158" y="682"/>
                </a:lnTo>
                <a:lnTo>
                  <a:pt x="1182" y="667"/>
                </a:lnTo>
                <a:lnTo>
                  <a:pt x="1208" y="652"/>
                </a:lnTo>
                <a:lnTo>
                  <a:pt x="1233" y="637"/>
                </a:lnTo>
                <a:lnTo>
                  <a:pt x="1258" y="623"/>
                </a:lnTo>
                <a:lnTo>
                  <a:pt x="1283" y="608"/>
                </a:lnTo>
                <a:lnTo>
                  <a:pt x="1308" y="593"/>
                </a:lnTo>
                <a:lnTo>
                  <a:pt x="1333" y="579"/>
                </a:lnTo>
                <a:lnTo>
                  <a:pt x="1358" y="564"/>
                </a:lnTo>
                <a:lnTo>
                  <a:pt x="1384" y="550"/>
                </a:lnTo>
                <a:lnTo>
                  <a:pt x="1408" y="537"/>
                </a:lnTo>
                <a:lnTo>
                  <a:pt x="1434" y="523"/>
                </a:lnTo>
                <a:lnTo>
                  <a:pt x="1460" y="509"/>
                </a:lnTo>
                <a:lnTo>
                  <a:pt x="1484" y="495"/>
                </a:lnTo>
                <a:lnTo>
                  <a:pt x="1510" y="481"/>
                </a:lnTo>
                <a:lnTo>
                  <a:pt x="1535" y="467"/>
                </a:lnTo>
                <a:lnTo>
                  <a:pt x="1560" y="453"/>
                </a:lnTo>
                <a:lnTo>
                  <a:pt x="1585" y="441"/>
                </a:lnTo>
                <a:lnTo>
                  <a:pt x="1610" y="428"/>
                </a:lnTo>
                <a:lnTo>
                  <a:pt x="1636" y="414"/>
                </a:lnTo>
                <a:lnTo>
                  <a:pt x="1660" y="401"/>
                </a:lnTo>
                <a:lnTo>
                  <a:pt x="1686" y="388"/>
                </a:lnTo>
                <a:lnTo>
                  <a:pt x="1710" y="376"/>
                </a:lnTo>
                <a:lnTo>
                  <a:pt x="1735" y="364"/>
                </a:lnTo>
                <a:lnTo>
                  <a:pt x="1760" y="351"/>
                </a:lnTo>
                <a:lnTo>
                  <a:pt x="1785" y="339"/>
                </a:lnTo>
                <a:lnTo>
                  <a:pt x="1809" y="326"/>
                </a:lnTo>
                <a:lnTo>
                  <a:pt x="1833" y="315"/>
                </a:lnTo>
                <a:lnTo>
                  <a:pt x="1857" y="303"/>
                </a:lnTo>
                <a:lnTo>
                  <a:pt x="1882" y="292"/>
                </a:lnTo>
                <a:lnTo>
                  <a:pt x="1905" y="281"/>
                </a:lnTo>
                <a:lnTo>
                  <a:pt x="1930" y="270"/>
                </a:lnTo>
                <a:lnTo>
                  <a:pt x="1953" y="258"/>
                </a:lnTo>
                <a:lnTo>
                  <a:pt x="1977" y="248"/>
                </a:lnTo>
                <a:lnTo>
                  <a:pt x="2000" y="237"/>
                </a:lnTo>
                <a:lnTo>
                  <a:pt x="2024" y="227"/>
                </a:lnTo>
                <a:lnTo>
                  <a:pt x="2046" y="217"/>
                </a:lnTo>
                <a:lnTo>
                  <a:pt x="2070" y="207"/>
                </a:lnTo>
                <a:lnTo>
                  <a:pt x="2092" y="196"/>
                </a:lnTo>
                <a:lnTo>
                  <a:pt x="2114" y="188"/>
                </a:lnTo>
                <a:lnTo>
                  <a:pt x="2137" y="178"/>
                </a:lnTo>
                <a:lnTo>
                  <a:pt x="2159" y="169"/>
                </a:lnTo>
                <a:lnTo>
                  <a:pt x="2180" y="160"/>
                </a:lnTo>
                <a:lnTo>
                  <a:pt x="2203" y="152"/>
                </a:lnTo>
                <a:lnTo>
                  <a:pt x="2224" y="143"/>
                </a:lnTo>
                <a:lnTo>
                  <a:pt x="2244" y="134"/>
                </a:lnTo>
                <a:lnTo>
                  <a:pt x="2266" y="126"/>
                </a:lnTo>
                <a:lnTo>
                  <a:pt x="2286" y="118"/>
                </a:lnTo>
                <a:lnTo>
                  <a:pt x="2307" y="111"/>
                </a:lnTo>
                <a:lnTo>
                  <a:pt x="2327" y="104"/>
                </a:lnTo>
                <a:lnTo>
                  <a:pt x="2347" y="96"/>
                </a:lnTo>
                <a:lnTo>
                  <a:pt x="2366" y="90"/>
                </a:lnTo>
                <a:lnTo>
                  <a:pt x="2386" y="83"/>
                </a:lnTo>
                <a:lnTo>
                  <a:pt x="2404" y="77"/>
                </a:lnTo>
                <a:lnTo>
                  <a:pt x="2424" y="71"/>
                </a:lnTo>
                <a:lnTo>
                  <a:pt x="2442" y="64"/>
                </a:lnTo>
                <a:lnTo>
                  <a:pt x="2460" y="59"/>
                </a:lnTo>
                <a:lnTo>
                  <a:pt x="2478" y="53"/>
                </a:lnTo>
                <a:lnTo>
                  <a:pt x="2495" y="48"/>
                </a:lnTo>
                <a:lnTo>
                  <a:pt x="2512" y="44"/>
                </a:lnTo>
                <a:lnTo>
                  <a:pt x="2529" y="39"/>
                </a:lnTo>
                <a:lnTo>
                  <a:pt x="2546" y="34"/>
                </a:lnTo>
                <a:lnTo>
                  <a:pt x="2562" y="30"/>
                </a:lnTo>
                <a:lnTo>
                  <a:pt x="2578" y="27"/>
                </a:lnTo>
                <a:lnTo>
                  <a:pt x="2593" y="23"/>
                </a:lnTo>
                <a:lnTo>
                  <a:pt x="2608" y="19"/>
                </a:lnTo>
                <a:lnTo>
                  <a:pt x="2623" y="16"/>
                </a:lnTo>
                <a:lnTo>
                  <a:pt x="2638" y="14"/>
                </a:lnTo>
                <a:lnTo>
                  <a:pt x="2652" y="11"/>
                </a:lnTo>
                <a:lnTo>
                  <a:pt x="2666" y="9"/>
                </a:lnTo>
                <a:lnTo>
                  <a:pt x="2678" y="7"/>
                </a:lnTo>
                <a:lnTo>
                  <a:pt x="2691" y="4"/>
                </a:lnTo>
                <a:lnTo>
                  <a:pt x="2704" y="3"/>
                </a:lnTo>
                <a:lnTo>
                  <a:pt x="2716" y="2"/>
                </a:lnTo>
                <a:lnTo>
                  <a:pt x="2727" y="1"/>
                </a:lnTo>
                <a:lnTo>
                  <a:pt x="2739" y="0"/>
                </a:lnTo>
                <a:lnTo>
                  <a:pt x="2750" y="0"/>
                </a:lnTo>
                <a:lnTo>
                  <a:pt x="2761" y="0"/>
                </a:lnTo>
                <a:lnTo>
                  <a:pt x="2771" y="0"/>
                </a:lnTo>
                <a:lnTo>
                  <a:pt x="2781" y="0"/>
                </a:lnTo>
                <a:lnTo>
                  <a:pt x="2790" y="1"/>
                </a:lnTo>
                <a:lnTo>
                  <a:pt x="2799" y="2"/>
                </a:lnTo>
                <a:lnTo>
                  <a:pt x="2807" y="3"/>
                </a:lnTo>
                <a:lnTo>
                  <a:pt x="2815" y="4"/>
                </a:lnTo>
                <a:lnTo>
                  <a:pt x="2823" y="7"/>
                </a:lnTo>
                <a:lnTo>
                  <a:pt x="2830" y="8"/>
                </a:lnTo>
                <a:lnTo>
                  <a:pt x="2837" y="10"/>
                </a:lnTo>
                <a:lnTo>
                  <a:pt x="2844" y="13"/>
                </a:lnTo>
                <a:lnTo>
                  <a:pt x="2849" y="15"/>
                </a:lnTo>
                <a:lnTo>
                  <a:pt x="2855" y="18"/>
                </a:lnTo>
                <a:lnTo>
                  <a:pt x="2860" y="21"/>
                </a:lnTo>
                <a:lnTo>
                  <a:pt x="2865" y="26"/>
                </a:lnTo>
                <a:lnTo>
                  <a:pt x="2869" y="29"/>
                </a:lnTo>
                <a:lnTo>
                  <a:pt x="2873" y="33"/>
                </a:lnTo>
                <a:lnTo>
                  <a:pt x="2877" y="37"/>
                </a:lnTo>
                <a:lnTo>
                  <a:pt x="2879" y="42"/>
                </a:lnTo>
                <a:close/>
              </a:path>
            </a:pathLst>
          </a:custGeom>
          <a:solidFill>
            <a:srgbClr val="B2B2B2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Line 11"/>
          <p:cNvSpPr>
            <a:spLocks noChangeShapeType="1"/>
          </p:cNvSpPr>
          <p:nvPr/>
        </p:nvSpPr>
        <p:spPr bwMode="auto">
          <a:xfrm>
            <a:off x="4859338" y="1804987"/>
            <a:ext cx="1587" cy="287496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Freeform 12"/>
          <p:cNvSpPr>
            <a:spLocks/>
          </p:cNvSpPr>
          <p:nvPr/>
        </p:nvSpPr>
        <p:spPr bwMode="auto">
          <a:xfrm>
            <a:off x="4837113" y="1755775"/>
            <a:ext cx="44450" cy="88900"/>
          </a:xfrm>
          <a:custGeom>
            <a:avLst/>
            <a:gdLst/>
            <a:ahLst/>
            <a:cxnLst>
              <a:cxn ang="0">
                <a:pos x="0" y="332"/>
              </a:cxn>
              <a:cxn ang="0">
                <a:pos x="82" y="0"/>
              </a:cxn>
              <a:cxn ang="0">
                <a:pos x="165" y="332"/>
              </a:cxn>
              <a:cxn ang="0">
                <a:pos x="82" y="266"/>
              </a:cxn>
              <a:cxn ang="0">
                <a:pos x="0" y="332"/>
              </a:cxn>
            </a:cxnLst>
            <a:rect l="0" t="0" r="r" b="b"/>
            <a:pathLst>
              <a:path w="165" h="332">
                <a:moveTo>
                  <a:pt x="0" y="332"/>
                </a:moveTo>
                <a:lnTo>
                  <a:pt x="82" y="0"/>
                </a:lnTo>
                <a:lnTo>
                  <a:pt x="165" y="332"/>
                </a:lnTo>
                <a:lnTo>
                  <a:pt x="82" y="266"/>
                </a:lnTo>
                <a:lnTo>
                  <a:pt x="0" y="332"/>
                </a:lnTo>
                <a:close/>
              </a:path>
            </a:pathLst>
          </a:custGeom>
          <a:solidFill>
            <a:srgbClr val="000000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" name="Freeform 13"/>
          <p:cNvSpPr>
            <a:spLocks/>
          </p:cNvSpPr>
          <p:nvPr/>
        </p:nvSpPr>
        <p:spPr bwMode="auto">
          <a:xfrm>
            <a:off x="4837113" y="4640262"/>
            <a:ext cx="44450" cy="88900"/>
          </a:xfrm>
          <a:custGeom>
            <a:avLst/>
            <a:gdLst/>
            <a:ahLst/>
            <a:cxnLst>
              <a:cxn ang="0">
                <a:pos x="165" y="0"/>
              </a:cxn>
              <a:cxn ang="0">
                <a:pos x="82" y="332"/>
              </a:cxn>
              <a:cxn ang="0">
                <a:pos x="0" y="0"/>
              </a:cxn>
              <a:cxn ang="0">
                <a:pos x="82" y="66"/>
              </a:cxn>
              <a:cxn ang="0">
                <a:pos x="165" y="0"/>
              </a:cxn>
            </a:cxnLst>
            <a:rect l="0" t="0" r="r" b="b"/>
            <a:pathLst>
              <a:path w="165" h="332">
                <a:moveTo>
                  <a:pt x="165" y="0"/>
                </a:moveTo>
                <a:lnTo>
                  <a:pt x="82" y="332"/>
                </a:lnTo>
                <a:lnTo>
                  <a:pt x="0" y="0"/>
                </a:lnTo>
                <a:lnTo>
                  <a:pt x="82" y="66"/>
                </a:lnTo>
                <a:lnTo>
                  <a:pt x="165" y="0"/>
                </a:lnTo>
                <a:close/>
              </a:path>
            </a:pathLst>
          </a:custGeom>
          <a:solidFill>
            <a:srgbClr val="000000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" name="Line 14"/>
          <p:cNvSpPr>
            <a:spLocks noChangeShapeType="1"/>
          </p:cNvSpPr>
          <p:nvPr/>
        </p:nvSpPr>
        <p:spPr bwMode="auto">
          <a:xfrm>
            <a:off x="5791200" y="4749800"/>
            <a:ext cx="558800" cy="1587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" name="Freeform 15"/>
          <p:cNvSpPr>
            <a:spLocks/>
          </p:cNvSpPr>
          <p:nvPr/>
        </p:nvSpPr>
        <p:spPr bwMode="auto">
          <a:xfrm>
            <a:off x="6311900" y="4733925"/>
            <a:ext cx="55563" cy="333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06" y="62"/>
              </a:cxn>
              <a:cxn ang="0">
                <a:pos x="0" y="124"/>
              </a:cxn>
              <a:cxn ang="0">
                <a:pos x="41" y="62"/>
              </a:cxn>
              <a:cxn ang="0">
                <a:pos x="0" y="0"/>
              </a:cxn>
            </a:cxnLst>
            <a:rect l="0" t="0" r="r" b="b"/>
            <a:pathLst>
              <a:path w="206" h="124">
                <a:moveTo>
                  <a:pt x="0" y="0"/>
                </a:moveTo>
                <a:lnTo>
                  <a:pt x="206" y="62"/>
                </a:lnTo>
                <a:lnTo>
                  <a:pt x="0" y="124"/>
                </a:lnTo>
                <a:lnTo>
                  <a:pt x="41" y="62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15875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Line 16"/>
          <p:cNvSpPr>
            <a:spLocks noChangeShapeType="1"/>
          </p:cNvSpPr>
          <p:nvPr/>
        </p:nvSpPr>
        <p:spPr bwMode="auto">
          <a:xfrm flipV="1">
            <a:off x="7286625" y="4084637"/>
            <a:ext cx="484188" cy="27940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Freeform 17"/>
          <p:cNvSpPr>
            <a:spLocks/>
          </p:cNvSpPr>
          <p:nvPr/>
        </p:nvSpPr>
        <p:spPr bwMode="auto">
          <a:xfrm>
            <a:off x="7729538" y="4076700"/>
            <a:ext cx="55562" cy="41275"/>
          </a:xfrm>
          <a:custGeom>
            <a:avLst/>
            <a:gdLst/>
            <a:ahLst/>
            <a:cxnLst>
              <a:cxn ang="0">
                <a:pos x="0" y="49"/>
              </a:cxn>
              <a:cxn ang="0">
                <a:pos x="211" y="0"/>
              </a:cxn>
              <a:cxn ang="0">
                <a:pos x="62" y="157"/>
              </a:cxn>
              <a:cxn ang="0">
                <a:pos x="67" y="82"/>
              </a:cxn>
              <a:cxn ang="0">
                <a:pos x="0" y="49"/>
              </a:cxn>
            </a:cxnLst>
            <a:rect l="0" t="0" r="r" b="b"/>
            <a:pathLst>
              <a:path w="211" h="157">
                <a:moveTo>
                  <a:pt x="0" y="49"/>
                </a:moveTo>
                <a:lnTo>
                  <a:pt x="211" y="0"/>
                </a:lnTo>
                <a:lnTo>
                  <a:pt x="62" y="157"/>
                </a:lnTo>
                <a:lnTo>
                  <a:pt x="67" y="82"/>
                </a:lnTo>
                <a:lnTo>
                  <a:pt x="0" y="49"/>
                </a:lnTo>
                <a:close/>
              </a:path>
            </a:pathLst>
          </a:custGeom>
          <a:solidFill>
            <a:srgbClr val="FF0000"/>
          </a:solidFill>
          <a:ln w="15875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Rectangle 18"/>
          <p:cNvSpPr>
            <a:spLocks noChangeArrowheads="1"/>
          </p:cNvSpPr>
          <p:nvPr/>
        </p:nvSpPr>
        <p:spPr bwMode="auto">
          <a:xfrm>
            <a:off x="5165725" y="1674812"/>
            <a:ext cx="5810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buFontTx/>
              <a:buNone/>
            </a:pPr>
            <a:r>
              <a:rPr lang="en-US" sz="2500">
                <a:solidFill>
                  <a:srgbClr val="000000"/>
                </a:solidFill>
                <a:latin typeface="Times New Roman" pitchFamily="18" charset="0"/>
              </a:rPr>
              <a:t>ICC</a:t>
            </a:r>
            <a:endParaRPr lang="en-US" sz="4400"/>
          </a:p>
        </p:txBody>
      </p:sp>
      <p:sp>
        <p:nvSpPr>
          <p:cNvPr id="43" name="Rectangle 19"/>
          <p:cNvSpPr>
            <a:spLocks noChangeArrowheads="1"/>
          </p:cNvSpPr>
          <p:nvPr/>
        </p:nvSpPr>
        <p:spPr bwMode="auto">
          <a:xfrm>
            <a:off x="4968875" y="3054350"/>
            <a:ext cx="21113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buFontTx/>
              <a:buNone/>
            </a:pPr>
            <a:r>
              <a:rPr lang="en-US" sz="2500" b="0">
                <a:solidFill>
                  <a:srgbClr val="000000"/>
                </a:solidFill>
                <a:latin typeface="Times New Roman" pitchFamily="18" charset="0"/>
              </a:rPr>
              <a:t>R</a:t>
            </a:r>
            <a:endParaRPr lang="en-US" sz="4400"/>
          </a:p>
        </p:txBody>
      </p:sp>
      <p:sp>
        <p:nvSpPr>
          <p:cNvPr id="44" name="Rectangle 20"/>
          <p:cNvSpPr>
            <a:spLocks noChangeArrowheads="1"/>
          </p:cNvSpPr>
          <p:nvPr/>
        </p:nvSpPr>
        <p:spPr bwMode="auto">
          <a:xfrm>
            <a:off x="6010275" y="5357812"/>
            <a:ext cx="47783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buFontTx/>
              <a:buNone/>
            </a:pPr>
            <a:r>
              <a:rPr lang="en-US" sz="2500" b="0">
                <a:solidFill>
                  <a:srgbClr val="000000"/>
                </a:solidFill>
                <a:latin typeface="Times New Roman" pitchFamily="18" charset="0"/>
              </a:rPr>
              <a:t>P(t)</a:t>
            </a:r>
            <a:endParaRPr lang="en-US" sz="4400"/>
          </a:p>
        </p:txBody>
      </p:sp>
      <p:sp>
        <p:nvSpPr>
          <p:cNvPr id="45" name="Rectangle 21"/>
          <p:cNvSpPr>
            <a:spLocks noChangeArrowheads="1"/>
          </p:cNvSpPr>
          <p:nvPr/>
        </p:nvSpPr>
        <p:spPr bwMode="auto">
          <a:xfrm>
            <a:off x="7675563" y="3616325"/>
            <a:ext cx="90328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buFontTx/>
              <a:buNone/>
            </a:pPr>
            <a:r>
              <a:rPr lang="en-US" sz="2500" b="0">
                <a:solidFill>
                  <a:srgbClr val="000000"/>
                </a:solidFill>
                <a:latin typeface="Times New Roman" pitchFamily="18" charset="0"/>
              </a:rPr>
              <a:t>P(t+</a:t>
            </a:r>
            <a:r>
              <a:rPr lang="en-US" sz="2500" b="0">
                <a:solidFill>
                  <a:srgbClr val="000000"/>
                </a:solidFill>
                <a:latin typeface="Symbol" pitchFamily="18" charset="2"/>
              </a:rPr>
              <a:t>d</a:t>
            </a:r>
            <a:r>
              <a:rPr lang="en-US" sz="2500" b="0">
                <a:solidFill>
                  <a:srgbClr val="000000"/>
                </a:solidFill>
                <a:latin typeface="Times New Roman" pitchFamily="18" charset="0"/>
              </a:rPr>
              <a:t>t)</a:t>
            </a:r>
            <a:endParaRPr lang="en-US" sz="4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Forward Kinematics</a:t>
            </a:r>
            <a:r>
              <a:rPr lang="en-CA" dirty="0" smtClean="0"/>
              <a:t> : Differential Drive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computing the rotation about the ICC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translate so that the ICC moves to the origin of {W}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rotate about the origin of {W}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translate back to the original ICC</a:t>
            </a:r>
            <a:endParaRPr lang="en-US" dirty="0"/>
          </a:p>
        </p:txBody>
      </p:sp>
      <p:sp>
        <p:nvSpPr>
          <p:cNvPr id="27" name="Line 3"/>
          <p:cNvSpPr>
            <a:spLocks noChangeShapeType="1"/>
          </p:cNvSpPr>
          <p:nvPr/>
        </p:nvSpPr>
        <p:spPr bwMode="auto">
          <a:xfrm>
            <a:off x="5791200" y="1295400"/>
            <a:ext cx="1588" cy="460692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Line 4"/>
          <p:cNvSpPr>
            <a:spLocks noChangeShapeType="1"/>
          </p:cNvSpPr>
          <p:nvPr/>
        </p:nvSpPr>
        <p:spPr bwMode="auto">
          <a:xfrm>
            <a:off x="5626100" y="1460500"/>
            <a:ext cx="2251075" cy="39131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Freeform 5"/>
          <p:cNvSpPr>
            <a:spLocks/>
          </p:cNvSpPr>
          <p:nvPr/>
        </p:nvSpPr>
        <p:spPr bwMode="auto">
          <a:xfrm>
            <a:off x="5789613" y="2424112"/>
            <a:ext cx="301625" cy="107950"/>
          </a:xfrm>
          <a:custGeom>
            <a:avLst/>
            <a:gdLst/>
            <a:ahLst/>
            <a:cxnLst>
              <a:cxn ang="0">
                <a:pos x="0" y="402"/>
              </a:cxn>
              <a:cxn ang="0">
                <a:pos x="32" y="402"/>
              </a:cxn>
              <a:cxn ang="0">
                <a:pos x="63" y="401"/>
              </a:cxn>
              <a:cxn ang="0">
                <a:pos x="95" y="400"/>
              </a:cxn>
              <a:cxn ang="0">
                <a:pos x="127" y="398"/>
              </a:cxn>
              <a:cxn ang="0">
                <a:pos x="157" y="396"/>
              </a:cxn>
              <a:cxn ang="0">
                <a:pos x="189" y="392"/>
              </a:cxn>
              <a:cxn ang="0">
                <a:pos x="220" y="389"/>
              </a:cxn>
              <a:cxn ang="0">
                <a:pos x="252" y="385"/>
              </a:cxn>
              <a:cxn ang="0">
                <a:pos x="283" y="381"/>
              </a:cxn>
              <a:cxn ang="0">
                <a:pos x="314" y="375"/>
              </a:cxn>
              <a:cxn ang="0">
                <a:pos x="346" y="369"/>
              </a:cxn>
              <a:cxn ang="0">
                <a:pos x="377" y="364"/>
              </a:cxn>
              <a:cxn ang="0">
                <a:pos x="408" y="356"/>
              </a:cxn>
              <a:cxn ang="0">
                <a:pos x="439" y="349"/>
              </a:cxn>
              <a:cxn ang="0">
                <a:pos x="469" y="341"/>
              </a:cxn>
              <a:cxn ang="0">
                <a:pos x="500" y="333"/>
              </a:cxn>
              <a:cxn ang="0">
                <a:pos x="530" y="324"/>
              </a:cxn>
              <a:cxn ang="0">
                <a:pos x="561" y="315"/>
              </a:cxn>
              <a:cxn ang="0">
                <a:pos x="590" y="304"/>
              </a:cxn>
              <a:cxn ang="0">
                <a:pos x="620" y="294"/>
              </a:cxn>
              <a:cxn ang="0">
                <a:pos x="650" y="283"/>
              </a:cxn>
              <a:cxn ang="0">
                <a:pos x="680" y="271"/>
              </a:cxn>
              <a:cxn ang="0">
                <a:pos x="709" y="259"/>
              </a:cxn>
              <a:cxn ang="0">
                <a:pos x="738" y="246"/>
              </a:cxn>
              <a:cxn ang="0">
                <a:pos x="766" y="234"/>
              </a:cxn>
              <a:cxn ang="0">
                <a:pos x="795" y="220"/>
              </a:cxn>
              <a:cxn ang="0">
                <a:pos x="824" y="206"/>
              </a:cxn>
              <a:cxn ang="0">
                <a:pos x="852" y="192"/>
              </a:cxn>
              <a:cxn ang="0">
                <a:pos x="879" y="176"/>
              </a:cxn>
              <a:cxn ang="0">
                <a:pos x="907" y="161"/>
              </a:cxn>
              <a:cxn ang="0">
                <a:pos x="935" y="145"/>
              </a:cxn>
              <a:cxn ang="0">
                <a:pos x="961" y="128"/>
              </a:cxn>
              <a:cxn ang="0">
                <a:pos x="988" y="111"/>
              </a:cxn>
              <a:cxn ang="0">
                <a:pos x="1015" y="94"/>
              </a:cxn>
              <a:cxn ang="0">
                <a:pos x="1040" y="76"/>
              </a:cxn>
              <a:cxn ang="0">
                <a:pos x="1067" y="58"/>
              </a:cxn>
              <a:cxn ang="0">
                <a:pos x="1093" y="38"/>
              </a:cxn>
              <a:cxn ang="0">
                <a:pos x="1117" y="19"/>
              </a:cxn>
              <a:cxn ang="0">
                <a:pos x="1142" y="0"/>
              </a:cxn>
            </a:cxnLst>
            <a:rect l="0" t="0" r="r" b="b"/>
            <a:pathLst>
              <a:path w="1142" h="402">
                <a:moveTo>
                  <a:pt x="0" y="402"/>
                </a:moveTo>
                <a:lnTo>
                  <a:pt x="32" y="402"/>
                </a:lnTo>
                <a:lnTo>
                  <a:pt x="63" y="401"/>
                </a:lnTo>
                <a:lnTo>
                  <a:pt x="95" y="400"/>
                </a:lnTo>
                <a:lnTo>
                  <a:pt x="127" y="398"/>
                </a:lnTo>
                <a:lnTo>
                  <a:pt x="157" y="396"/>
                </a:lnTo>
                <a:lnTo>
                  <a:pt x="189" y="392"/>
                </a:lnTo>
                <a:lnTo>
                  <a:pt x="220" y="389"/>
                </a:lnTo>
                <a:lnTo>
                  <a:pt x="252" y="385"/>
                </a:lnTo>
                <a:lnTo>
                  <a:pt x="283" y="381"/>
                </a:lnTo>
                <a:lnTo>
                  <a:pt x="314" y="375"/>
                </a:lnTo>
                <a:lnTo>
                  <a:pt x="346" y="369"/>
                </a:lnTo>
                <a:lnTo>
                  <a:pt x="377" y="364"/>
                </a:lnTo>
                <a:lnTo>
                  <a:pt x="408" y="356"/>
                </a:lnTo>
                <a:lnTo>
                  <a:pt x="439" y="349"/>
                </a:lnTo>
                <a:lnTo>
                  <a:pt x="469" y="341"/>
                </a:lnTo>
                <a:lnTo>
                  <a:pt x="500" y="333"/>
                </a:lnTo>
                <a:lnTo>
                  <a:pt x="530" y="324"/>
                </a:lnTo>
                <a:lnTo>
                  <a:pt x="561" y="315"/>
                </a:lnTo>
                <a:lnTo>
                  <a:pt x="590" y="304"/>
                </a:lnTo>
                <a:lnTo>
                  <a:pt x="620" y="294"/>
                </a:lnTo>
                <a:lnTo>
                  <a:pt x="650" y="283"/>
                </a:lnTo>
                <a:lnTo>
                  <a:pt x="680" y="271"/>
                </a:lnTo>
                <a:lnTo>
                  <a:pt x="709" y="259"/>
                </a:lnTo>
                <a:lnTo>
                  <a:pt x="738" y="246"/>
                </a:lnTo>
                <a:lnTo>
                  <a:pt x="766" y="234"/>
                </a:lnTo>
                <a:lnTo>
                  <a:pt x="795" y="220"/>
                </a:lnTo>
                <a:lnTo>
                  <a:pt x="824" y="206"/>
                </a:lnTo>
                <a:lnTo>
                  <a:pt x="852" y="192"/>
                </a:lnTo>
                <a:lnTo>
                  <a:pt x="879" y="176"/>
                </a:lnTo>
                <a:lnTo>
                  <a:pt x="907" y="161"/>
                </a:lnTo>
                <a:lnTo>
                  <a:pt x="935" y="145"/>
                </a:lnTo>
                <a:lnTo>
                  <a:pt x="961" y="128"/>
                </a:lnTo>
                <a:lnTo>
                  <a:pt x="988" y="111"/>
                </a:lnTo>
                <a:lnTo>
                  <a:pt x="1015" y="94"/>
                </a:lnTo>
                <a:lnTo>
                  <a:pt x="1040" y="76"/>
                </a:lnTo>
                <a:lnTo>
                  <a:pt x="1067" y="58"/>
                </a:lnTo>
                <a:lnTo>
                  <a:pt x="1093" y="38"/>
                </a:lnTo>
                <a:lnTo>
                  <a:pt x="1117" y="19"/>
                </a:lnTo>
                <a:lnTo>
                  <a:pt x="1142" y="0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Freeform 6"/>
          <p:cNvSpPr>
            <a:spLocks/>
          </p:cNvSpPr>
          <p:nvPr/>
        </p:nvSpPr>
        <p:spPr bwMode="auto">
          <a:xfrm>
            <a:off x="6075363" y="2403475"/>
            <a:ext cx="39687" cy="38100"/>
          </a:xfrm>
          <a:custGeom>
            <a:avLst/>
            <a:gdLst/>
            <a:ahLst/>
            <a:cxnLst>
              <a:cxn ang="0">
                <a:pos x="0" y="80"/>
              </a:cxn>
              <a:cxn ang="0">
                <a:pos x="150" y="0"/>
              </a:cxn>
              <a:cxn ang="0">
                <a:pos x="55" y="143"/>
              </a:cxn>
              <a:cxn ang="0">
                <a:pos x="52" y="89"/>
              </a:cxn>
              <a:cxn ang="0">
                <a:pos x="0" y="80"/>
              </a:cxn>
            </a:cxnLst>
            <a:rect l="0" t="0" r="r" b="b"/>
            <a:pathLst>
              <a:path w="150" h="143">
                <a:moveTo>
                  <a:pt x="0" y="80"/>
                </a:moveTo>
                <a:lnTo>
                  <a:pt x="150" y="0"/>
                </a:lnTo>
                <a:lnTo>
                  <a:pt x="55" y="143"/>
                </a:lnTo>
                <a:lnTo>
                  <a:pt x="52" y="89"/>
                </a:lnTo>
                <a:lnTo>
                  <a:pt x="0" y="80"/>
                </a:lnTo>
                <a:close/>
              </a:path>
            </a:pathLst>
          </a:custGeom>
          <a:solidFill>
            <a:srgbClr val="000000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" name="Freeform 7"/>
          <p:cNvSpPr>
            <a:spLocks/>
          </p:cNvSpPr>
          <p:nvPr/>
        </p:nvSpPr>
        <p:spPr bwMode="auto">
          <a:xfrm>
            <a:off x="5353050" y="5080000"/>
            <a:ext cx="876300" cy="163512"/>
          </a:xfrm>
          <a:custGeom>
            <a:avLst/>
            <a:gdLst/>
            <a:ahLst/>
            <a:cxnLst>
              <a:cxn ang="0">
                <a:pos x="3309" y="338"/>
              </a:cxn>
              <a:cxn ang="0">
                <a:pos x="3284" y="370"/>
              </a:cxn>
              <a:cxn ang="0">
                <a:pos x="3243" y="402"/>
              </a:cxn>
              <a:cxn ang="0">
                <a:pos x="3183" y="433"/>
              </a:cxn>
              <a:cxn ang="0">
                <a:pos x="3106" y="462"/>
              </a:cxn>
              <a:cxn ang="0">
                <a:pos x="3013" y="490"/>
              </a:cxn>
              <a:cxn ang="0">
                <a:pos x="2907" y="515"/>
              </a:cxn>
              <a:cxn ang="0">
                <a:pos x="2785" y="539"/>
              </a:cxn>
              <a:cxn ang="0">
                <a:pos x="2652" y="560"/>
              </a:cxn>
              <a:cxn ang="0">
                <a:pos x="2507" y="578"/>
              </a:cxn>
              <a:cxn ang="0">
                <a:pos x="2353" y="593"/>
              </a:cxn>
              <a:cxn ang="0">
                <a:pos x="2191" y="606"/>
              </a:cxn>
              <a:cxn ang="0">
                <a:pos x="2024" y="615"/>
              </a:cxn>
              <a:cxn ang="0">
                <a:pos x="1853" y="620"/>
              </a:cxn>
              <a:cxn ang="0">
                <a:pos x="1679" y="622"/>
              </a:cxn>
              <a:cxn ang="0">
                <a:pos x="1506" y="621"/>
              </a:cxn>
              <a:cxn ang="0">
                <a:pos x="1333" y="617"/>
              </a:cxn>
              <a:cxn ang="0">
                <a:pos x="1164" y="608"/>
              </a:cxn>
              <a:cxn ang="0">
                <a:pos x="1001" y="596"/>
              </a:cxn>
              <a:cxn ang="0">
                <a:pos x="846" y="583"/>
              </a:cxn>
              <a:cxn ang="0">
                <a:pos x="698" y="564"/>
              </a:cxn>
              <a:cxn ang="0">
                <a:pos x="562" y="544"/>
              </a:cxn>
              <a:cxn ang="0">
                <a:pos x="437" y="522"/>
              </a:cxn>
              <a:cxn ang="0">
                <a:pos x="326" y="497"/>
              </a:cxn>
              <a:cxn ang="0">
                <a:pos x="230" y="470"/>
              </a:cxn>
              <a:cxn ang="0">
                <a:pos x="149" y="441"/>
              </a:cxn>
              <a:cxn ang="0">
                <a:pos x="85" y="410"/>
              </a:cxn>
              <a:cxn ang="0">
                <a:pos x="39" y="379"/>
              </a:cxn>
              <a:cxn ang="0">
                <a:pos x="11" y="347"/>
              </a:cxn>
              <a:cxn ang="0">
                <a:pos x="0" y="314"/>
              </a:cxn>
              <a:cxn ang="0">
                <a:pos x="8" y="282"/>
              </a:cxn>
              <a:cxn ang="0">
                <a:pos x="33" y="249"/>
              </a:cxn>
              <a:cxn ang="0">
                <a:pos x="77" y="218"/>
              </a:cxn>
              <a:cxn ang="0">
                <a:pos x="138" y="187"/>
              </a:cxn>
              <a:cxn ang="0">
                <a:pos x="215" y="158"/>
              </a:cxn>
              <a:cxn ang="0">
                <a:pos x="309" y="130"/>
              </a:cxn>
              <a:cxn ang="0">
                <a:pos x="418" y="105"/>
              </a:cxn>
              <a:cxn ang="0">
                <a:pos x="541" y="81"/>
              </a:cxn>
              <a:cxn ang="0">
                <a:pos x="675" y="61"/>
              </a:cxn>
              <a:cxn ang="0">
                <a:pos x="820" y="43"/>
              </a:cxn>
              <a:cxn ang="0">
                <a:pos x="975" y="28"/>
              </a:cxn>
              <a:cxn ang="0">
                <a:pos x="1137" y="16"/>
              </a:cxn>
              <a:cxn ang="0">
                <a:pos x="1304" y="8"/>
              </a:cxn>
              <a:cxn ang="0">
                <a:pos x="1477" y="2"/>
              </a:cxn>
              <a:cxn ang="0">
                <a:pos x="1650" y="0"/>
              </a:cxn>
              <a:cxn ang="0">
                <a:pos x="1823" y="2"/>
              </a:cxn>
              <a:cxn ang="0">
                <a:pos x="1996" y="7"/>
              </a:cxn>
              <a:cxn ang="0">
                <a:pos x="2165" y="15"/>
              </a:cxn>
              <a:cxn ang="0">
                <a:pos x="2327" y="27"/>
              </a:cxn>
              <a:cxn ang="0">
                <a:pos x="2482" y="42"/>
              </a:cxn>
              <a:cxn ang="0">
                <a:pos x="2628" y="59"/>
              </a:cxn>
              <a:cxn ang="0">
                <a:pos x="2764" y="80"/>
              </a:cxn>
              <a:cxn ang="0">
                <a:pos x="2888" y="103"/>
              </a:cxn>
              <a:cxn ang="0">
                <a:pos x="2997" y="128"/>
              </a:cxn>
              <a:cxn ang="0">
                <a:pos x="3092" y="156"/>
              </a:cxn>
              <a:cxn ang="0">
                <a:pos x="3171" y="185"/>
              </a:cxn>
              <a:cxn ang="0">
                <a:pos x="3234" y="215"/>
              </a:cxn>
              <a:cxn ang="0">
                <a:pos x="3279" y="247"/>
              </a:cxn>
              <a:cxn ang="0">
                <a:pos x="3307" y="279"/>
              </a:cxn>
              <a:cxn ang="0">
                <a:pos x="3315" y="312"/>
              </a:cxn>
            </a:cxnLst>
            <a:rect l="0" t="0" r="r" b="b"/>
            <a:pathLst>
              <a:path w="3315" h="622">
                <a:moveTo>
                  <a:pt x="3315" y="312"/>
                </a:moveTo>
                <a:lnTo>
                  <a:pt x="3315" y="317"/>
                </a:lnTo>
                <a:lnTo>
                  <a:pt x="3314" y="322"/>
                </a:lnTo>
                <a:lnTo>
                  <a:pt x="3313" y="328"/>
                </a:lnTo>
                <a:lnTo>
                  <a:pt x="3311" y="333"/>
                </a:lnTo>
                <a:lnTo>
                  <a:pt x="3309" y="338"/>
                </a:lnTo>
                <a:lnTo>
                  <a:pt x="3307" y="344"/>
                </a:lnTo>
                <a:lnTo>
                  <a:pt x="3303" y="349"/>
                </a:lnTo>
                <a:lnTo>
                  <a:pt x="3299" y="354"/>
                </a:lnTo>
                <a:lnTo>
                  <a:pt x="3295" y="360"/>
                </a:lnTo>
                <a:lnTo>
                  <a:pt x="3290" y="365"/>
                </a:lnTo>
                <a:lnTo>
                  <a:pt x="3284" y="370"/>
                </a:lnTo>
                <a:lnTo>
                  <a:pt x="3279" y="376"/>
                </a:lnTo>
                <a:lnTo>
                  <a:pt x="3273" y="381"/>
                </a:lnTo>
                <a:lnTo>
                  <a:pt x="3266" y="386"/>
                </a:lnTo>
                <a:lnTo>
                  <a:pt x="3259" y="392"/>
                </a:lnTo>
                <a:lnTo>
                  <a:pt x="3251" y="397"/>
                </a:lnTo>
                <a:lnTo>
                  <a:pt x="3243" y="402"/>
                </a:lnTo>
                <a:lnTo>
                  <a:pt x="3234" y="408"/>
                </a:lnTo>
                <a:lnTo>
                  <a:pt x="3225" y="413"/>
                </a:lnTo>
                <a:lnTo>
                  <a:pt x="3215" y="418"/>
                </a:lnTo>
                <a:lnTo>
                  <a:pt x="3204" y="423"/>
                </a:lnTo>
                <a:lnTo>
                  <a:pt x="3194" y="428"/>
                </a:lnTo>
                <a:lnTo>
                  <a:pt x="3183" y="433"/>
                </a:lnTo>
                <a:lnTo>
                  <a:pt x="3171" y="439"/>
                </a:lnTo>
                <a:lnTo>
                  <a:pt x="3159" y="443"/>
                </a:lnTo>
                <a:lnTo>
                  <a:pt x="3147" y="448"/>
                </a:lnTo>
                <a:lnTo>
                  <a:pt x="3134" y="452"/>
                </a:lnTo>
                <a:lnTo>
                  <a:pt x="3120" y="458"/>
                </a:lnTo>
                <a:lnTo>
                  <a:pt x="3106" y="462"/>
                </a:lnTo>
                <a:lnTo>
                  <a:pt x="3092" y="467"/>
                </a:lnTo>
                <a:lnTo>
                  <a:pt x="3077" y="472"/>
                </a:lnTo>
                <a:lnTo>
                  <a:pt x="3062" y="477"/>
                </a:lnTo>
                <a:lnTo>
                  <a:pt x="3046" y="481"/>
                </a:lnTo>
                <a:lnTo>
                  <a:pt x="3030" y="486"/>
                </a:lnTo>
                <a:lnTo>
                  <a:pt x="3013" y="490"/>
                </a:lnTo>
                <a:lnTo>
                  <a:pt x="2997" y="494"/>
                </a:lnTo>
                <a:lnTo>
                  <a:pt x="2979" y="499"/>
                </a:lnTo>
                <a:lnTo>
                  <a:pt x="2962" y="504"/>
                </a:lnTo>
                <a:lnTo>
                  <a:pt x="2944" y="508"/>
                </a:lnTo>
                <a:lnTo>
                  <a:pt x="2925" y="512"/>
                </a:lnTo>
                <a:lnTo>
                  <a:pt x="2907" y="515"/>
                </a:lnTo>
                <a:lnTo>
                  <a:pt x="2888" y="520"/>
                </a:lnTo>
                <a:lnTo>
                  <a:pt x="2867" y="524"/>
                </a:lnTo>
                <a:lnTo>
                  <a:pt x="2847" y="528"/>
                </a:lnTo>
                <a:lnTo>
                  <a:pt x="2827" y="531"/>
                </a:lnTo>
                <a:lnTo>
                  <a:pt x="2807" y="536"/>
                </a:lnTo>
                <a:lnTo>
                  <a:pt x="2785" y="539"/>
                </a:lnTo>
                <a:lnTo>
                  <a:pt x="2764" y="543"/>
                </a:lnTo>
                <a:lnTo>
                  <a:pt x="2743" y="546"/>
                </a:lnTo>
                <a:lnTo>
                  <a:pt x="2720" y="550"/>
                </a:lnTo>
                <a:lnTo>
                  <a:pt x="2698" y="554"/>
                </a:lnTo>
                <a:lnTo>
                  <a:pt x="2674" y="557"/>
                </a:lnTo>
                <a:lnTo>
                  <a:pt x="2652" y="560"/>
                </a:lnTo>
                <a:lnTo>
                  <a:pt x="2628" y="563"/>
                </a:lnTo>
                <a:lnTo>
                  <a:pt x="2605" y="567"/>
                </a:lnTo>
                <a:lnTo>
                  <a:pt x="2580" y="570"/>
                </a:lnTo>
                <a:lnTo>
                  <a:pt x="2557" y="573"/>
                </a:lnTo>
                <a:lnTo>
                  <a:pt x="2532" y="575"/>
                </a:lnTo>
                <a:lnTo>
                  <a:pt x="2507" y="578"/>
                </a:lnTo>
                <a:lnTo>
                  <a:pt x="2482" y="582"/>
                </a:lnTo>
                <a:lnTo>
                  <a:pt x="2457" y="584"/>
                </a:lnTo>
                <a:lnTo>
                  <a:pt x="2431" y="586"/>
                </a:lnTo>
                <a:lnTo>
                  <a:pt x="2406" y="589"/>
                </a:lnTo>
                <a:lnTo>
                  <a:pt x="2380" y="591"/>
                </a:lnTo>
                <a:lnTo>
                  <a:pt x="2353" y="593"/>
                </a:lnTo>
                <a:lnTo>
                  <a:pt x="2327" y="595"/>
                </a:lnTo>
                <a:lnTo>
                  <a:pt x="2300" y="598"/>
                </a:lnTo>
                <a:lnTo>
                  <a:pt x="2273" y="600"/>
                </a:lnTo>
                <a:lnTo>
                  <a:pt x="2247" y="602"/>
                </a:lnTo>
                <a:lnTo>
                  <a:pt x="2219" y="604"/>
                </a:lnTo>
                <a:lnTo>
                  <a:pt x="2191" y="606"/>
                </a:lnTo>
                <a:lnTo>
                  <a:pt x="2165" y="607"/>
                </a:lnTo>
                <a:lnTo>
                  <a:pt x="2137" y="609"/>
                </a:lnTo>
                <a:lnTo>
                  <a:pt x="2109" y="610"/>
                </a:lnTo>
                <a:lnTo>
                  <a:pt x="2080" y="612"/>
                </a:lnTo>
                <a:lnTo>
                  <a:pt x="2053" y="614"/>
                </a:lnTo>
                <a:lnTo>
                  <a:pt x="2024" y="615"/>
                </a:lnTo>
                <a:lnTo>
                  <a:pt x="1996" y="616"/>
                </a:lnTo>
                <a:lnTo>
                  <a:pt x="1967" y="617"/>
                </a:lnTo>
                <a:lnTo>
                  <a:pt x="1939" y="618"/>
                </a:lnTo>
                <a:lnTo>
                  <a:pt x="1911" y="619"/>
                </a:lnTo>
                <a:lnTo>
                  <a:pt x="1882" y="620"/>
                </a:lnTo>
                <a:lnTo>
                  <a:pt x="1853" y="620"/>
                </a:lnTo>
                <a:lnTo>
                  <a:pt x="1824" y="621"/>
                </a:lnTo>
                <a:lnTo>
                  <a:pt x="1795" y="621"/>
                </a:lnTo>
                <a:lnTo>
                  <a:pt x="1766" y="622"/>
                </a:lnTo>
                <a:lnTo>
                  <a:pt x="1737" y="622"/>
                </a:lnTo>
                <a:lnTo>
                  <a:pt x="1708" y="622"/>
                </a:lnTo>
                <a:lnTo>
                  <a:pt x="1679" y="622"/>
                </a:lnTo>
                <a:lnTo>
                  <a:pt x="1651" y="622"/>
                </a:lnTo>
                <a:lnTo>
                  <a:pt x="1621" y="622"/>
                </a:lnTo>
                <a:lnTo>
                  <a:pt x="1592" y="622"/>
                </a:lnTo>
                <a:lnTo>
                  <a:pt x="1563" y="622"/>
                </a:lnTo>
                <a:lnTo>
                  <a:pt x="1534" y="621"/>
                </a:lnTo>
                <a:lnTo>
                  <a:pt x="1506" y="621"/>
                </a:lnTo>
                <a:lnTo>
                  <a:pt x="1477" y="620"/>
                </a:lnTo>
                <a:lnTo>
                  <a:pt x="1448" y="620"/>
                </a:lnTo>
                <a:lnTo>
                  <a:pt x="1419" y="619"/>
                </a:lnTo>
                <a:lnTo>
                  <a:pt x="1390" y="618"/>
                </a:lnTo>
                <a:lnTo>
                  <a:pt x="1362" y="618"/>
                </a:lnTo>
                <a:lnTo>
                  <a:pt x="1333" y="617"/>
                </a:lnTo>
                <a:lnTo>
                  <a:pt x="1305" y="616"/>
                </a:lnTo>
                <a:lnTo>
                  <a:pt x="1276" y="614"/>
                </a:lnTo>
                <a:lnTo>
                  <a:pt x="1249" y="612"/>
                </a:lnTo>
                <a:lnTo>
                  <a:pt x="1220" y="611"/>
                </a:lnTo>
                <a:lnTo>
                  <a:pt x="1192" y="609"/>
                </a:lnTo>
                <a:lnTo>
                  <a:pt x="1164" y="608"/>
                </a:lnTo>
                <a:lnTo>
                  <a:pt x="1137" y="606"/>
                </a:lnTo>
                <a:lnTo>
                  <a:pt x="1109" y="605"/>
                </a:lnTo>
                <a:lnTo>
                  <a:pt x="1082" y="603"/>
                </a:lnTo>
                <a:lnTo>
                  <a:pt x="1055" y="601"/>
                </a:lnTo>
                <a:lnTo>
                  <a:pt x="1028" y="599"/>
                </a:lnTo>
                <a:lnTo>
                  <a:pt x="1001" y="596"/>
                </a:lnTo>
                <a:lnTo>
                  <a:pt x="975" y="594"/>
                </a:lnTo>
                <a:lnTo>
                  <a:pt x="948" y="592"/>
                </a:lnTo>
                <a:lnTo>
                  <a:pt x="922" y="590"/>
                </a:lnTo>
                <a:lnTo>
                  <a:pt x="897" y="588"/>
                </a:lnTo>
                <a:lnTo>
                  <a:pt x="871" y="585"/>
                </a:lnTo>
                <a:lnTo>
                  <a:pt x="846" y="583"/>
                </a:lnTo>
                <a:lnTo>
                  <a:pt x="820" y="579"/>
                </a:lnTo>
                <a:lnTo>
                  <a:pt x="796" y="577"/>
                </a:lnTo>
                <a:lnTo>
                  <a:pt x="771" y="574"/>
                </a:lnTo>
                <a:lnTo>
                  <a:pt x="746" y="571"/>
                </a:lnTo>
                <a:lnTo>
                  <a:pt x="722" y="568"/>
                </a:lnTo>
                <a:lnTo>
                  <a:pt x="698" y="564"/>
                </a:lnTo>
                <a:lnTo>
                  <a:pt x="675" y="561"/>
                </a:lnTo>
                <a:lnTo>
                  <a:pt x="652" y="558"/>
                </a:lnTo>
                <a:lnTo>
                  <a:pt x="628" y="555"/>
                </a:lnTo>
                <a:lnTo>
                  <a:pt x="606" y="552"/>
                </a:lnTo>
                <a:lnTo>
                  <a:pt x="583" y="548"/>
                </a:lnTo>
                <a:lnTo>
                  <a:pt x="562" y="544"/>
                </a:lnTo>
                <a:lnTo>
                  <a:pt x="541" y="541"/>
                </a:lnTo>
                <a:lnTo>
                  <a:pt x="519" y="538"/>
                </a:lnTo>
                <a:lnTo>
                  <a:pt x="498" y="534"/>
                </a:lnTo>
                <a:lnTo>
                  <a:pt x="478" y="529"/>
                </a:lnTo>
                <a:lnTo>
                  <a:pt x="457" y="526"/>
                </a:lnTo>
                <a:lnTo>
                  <a:pt x="437" y="522"/>
                </a:lnTo>
                <a:lnTo>
                  <a:pt x="418" y="518"/>
                </a:lnTo>
                <a:lnTo>
                  <a:pt x="399" y="513"/>
                </a:lnTo>
                <a:lnTo>
                  <a:pt x="380" y="510"/>
                </a:lnTo>
                <a:lnTo>
                  <a:pt x="362" y="506"/>
                </a:lnTo>
                <a:lnTo>
                  <a:pt x="344" y="502"/>
                </a:lnTo>
                <a:lnTo>
                  <a:pt x="326" y="497"/>
                </a:lnTo>
                <a:lnTo>
                  <a:pt x="309" y="492"/>
                </a:lnTo>
                <a:lnTo>
                  <a:pt x="292" y="488"/>
                </a:lnTo>
                <a:lnTo>
                  <a:pt x="276" y="483"/>
                </a:lnTo>
                <a:lnTo>
                  <a:pt x="260" y="479"/>
                </a:lnTo>
                <a:lnTo>
                  <a:pt x="245" y="474"/>
                </a:lnTo>
                <a:lnTo>
                  <a:pt x="230" y="470"/>
                </a:lnTo>
                <a:lnTo>
                  <a:pt x="215" y="465"/>
                </a:lnTo>
                <a:lnTo>
                  <a:pt x="202" y="460"/>
                </a:lnTo>
                <a:lnTo>
                  <a:pt x="188" y="456"/>
                </a:lnTo>
                <a:lnTo>
                  <a:pt x="175" y="450"/>
                </a:lnTo>
                <a:lnTo>
                  <a:pt x="162" y="446"/>
                </a:lnTo>
                <a:lnTo>
                  <a:pt x="149" y="441"/>
                </a:lnTo>
                <a:lnTo>
                  <a:pt x="138" y="435"/>
                </a:lnTo>
                <a:lnTo>
                  <a:pt x="126" y="431"/>
                </a:lnTo>
                <a:lnTo>
                  <a:pt x="115" y="426"/>
                </a:lnTo>
                <a:lnTo>
                  <a:pt x="105" y="420"/>
                </a:lnTo>
                <a:lnTo>
                  <a:pt x="95" y="415"/>
                </a:lnTo>
                <a:lnTo>
                  <a:pt x="85" y="410"/>
                </a:lnTo>
                <a:lnTo>
                  <a:pt x="77" y="406"/>
                </a:lnTo>
                <a:lnTo>
                  <a:pt x="68" y="400"/>
                </a:lnTo>
                <a:lnTo>
                  <a:pt x="60" y="395"/>
                </a:lnTo>
                <a:lnTo>
                  <a:pt x="52" y="390"/>
                </a:lnTo>
                <a:lnTo>
                  <a:pt x="46" y="384"/>
                </a:lnTo>
                <a:lnTo>
                  <a:pt x="39" y="379"/>
                </a:lnTo>
                <a:lnTo>
                  <a:pt x="33" y="374"/>
                </a:lnTo>
                <a:lnTo>
                  <a:pt x="28" y="368"/>
                </a:lnTo>
                <a:lnTo>
                  <a:pt x="22" y="363"/>
                </a:lnTo>
                <a:lnTo>
                  <a:pt x="18" y="358"/>
                </a:lnTo>
                <a:lnTo>
                  <a:pt x="14" y="352"/>
                </a:lnTo>
                <a:lnTo>
                  <a:pt x="11" y="347"/>
                </a:lnTo>
                <a:lnTo>
                  <a:pt x="8" y="342"/>
                </a:lnTo>
                <a:lnTo>
                  <a:pt x="4" y="336"/>
                </a:lnTo>
                <a:lnTo>
                  <a:pt x="2" y="331"/>
                </a:lnTo>
                <a:lnTo>
                  <a:pt x="1" y="325"/>
                </a:lnTo>
                <a:lnTo>
                  <a:pt x="0" y="319"/>
                </a:lnTo>
                <a:lnTo>
                  <a:pt x="0" y="314"/>
                </a:lnTo>
                <a:lnTo>
                  <a:pt x="0" y="309"/>
                </a:lnTo>
                <a:lnTo>
                  <a:pt x="0" y="303"/>
                </a:lnTo>
                <a:lnTo>
                  <a:pt x="1" y="298"/>
                </a:lnTo>
                <a:lnTo>
                  <a:pt x="2" y="293"/>
                </a:lnTo>
                <a:lnTo>
                  <a:pt x="4" y="287"/>
                </a:lnTo>
                <a:lnTo>
                  <a:pt x="8" y="282"/>
                </a:lnTo>
                <a:lnTo>
                  <a:pt x="11" y="277"/>
                </a:lnTo>
                <a:lnTo>
                  <a:pt x="14" y="271"/>
                </a:lnTo>
                <a:lnTo>
                  <a:pt x="18" y="265"/>
                </a:lnTo>
                <a:lnTo>
                  <a:pt x="22" y="259"/>
                </a:lnTo>
                <a:lnTo>
                  <a:pt x="28" y="254"/>
                </a:lnTo>
                <a:lnTo>
                  <a:pt x="33" y="249"/>
                </a:lnTo>
                <a:lnTo>
                  <a:pt x="39" y="243"/>
                </a:lnTo>
                <a:lnTo>
                  <a:pt x="46" y="238"/>
                </a:lnTo>
                <a:lnTo>
                  <a:pt x="52" y="233"/>
                </a:lnTo>
                <a:lnTo>
                  <a:pt x="60" y="229"/>
                </a:lnTo>
                <a:lnTo>
                  <a:pt x="68" y="223"/>
                </a:lnTo>
                <a:lnTo>
                  <a:pt x="77" y="218"/>
                </a:lnTo>
                <a:lnTo>
                  <a:pt x="85" y="213"/>
                </a:lnTo>
                <a:lnTo>
                  <a:pt x="95" y="207"/>
                </a:lnTo>
                <a:lnTo>
                  <a:pt x="105" y="202"/>
                </a:lnTo>
                <a:lnTo>
                  <a:pt x="115" y="198"/>
                </a:lnTo>
                <a:lnTo>
                  <a:pt x="126" y="192"/>
                </a:lnTo>
                <a:lnTo>
                  <a:pt x="138" y="187"/>
                </a:lnTo>
                <a:lnTo>
                  <a:pt x="149" y="182"/>
                </a:lnTo>
                <a:lnTo>
                  <a:pt x="162" y="177"/>
                </a:lnTo>
                <a:lnTo>
                  <a:pt x="175" y="172"/>
                </a:lnTo>
                <a:lnTo>
                  <a:pt x="188" y="168"/>
                </a:lnTo>
                <a:lnTo>
                  <a:pt x="202" y="162"/>
                </a:lnTo>
                <a:lnTo>
                  <a:pt x="215" y="158"/>
                </a:lnTo>
                <a:lnTo>
                  <a:pt x="230" y="153"/>
                </a:lnTo>
                <a:lnTo>
                  <a:pt x="245" y="149"/>
                </a:lnTo>
                <a:lnTo>
                  <a:pt x="260" y="144"/>
                </a:lnTo>
                <a:lnTo>
                  <a:pt x="276" y="139"/>
                </a:lnTo>
                <a:lnTo>
                  <a:pt x="292" y="135"/>
                </a:lnTo>
                <a:lnTo>
                  <a:pt x="309" y="130"/>
                </a:lnTo>
                <a:lnTo>
                  <a:pt x="326" y="126"/>
                </a:lnTo>
                <a:lnTo>
                  <a:pt x="343" y="122"/>
                </a:lnTo>
                <a:lnTo>
                  <a:pt x="362" y="118"/>
                </a:lnTo>
                <a:lnTo>
                  <a:pt x="380" y="113"/>
                </a:lnTo>
                <a:lnTo>
                  <a:pt x="399" y="109"/>
                </a:lnTo>
                <a:lnTo>
                  <a:pt x="418" y="105"/>
                </a:lnTo>
                <a:lnTo>
                  <a:pt x="437" y="101"/>
                </a:lnTo>
                <a:lnTo>
                  <a:pt x="457" y="97"/>
                </a:lnTo>
                <a:lnTo>
                  <a:pt x="478" y="93"/>
                </a:lnTo>
                <a:lnTo>
                  <a:pt x="498" y="89"/>
                </a:lnTo>
                <a:lnTo>
                  <a:pt x="519" y="86"/>
                </a:lnTo>
                <a:lnTo>
                  <a:pt x="541" y="81"/>
                </a:lnTo>
                <a:lnTo>
                  <a:pt x="562" y="78"/>
                </a:lnTo>
                <a:lnTo>
                  <a:pt x="583" y="75"/>
                </a:lnTo>
                <a:lnTo>
                  <a:pt x="606" y="71"/>
                </a:lnTo>
                <a:lnTo>
                  <a:pt x="628" y="67"/>
                </a:lnTo>
                <a:lnTo>
                  <a:pt x="652" y="64"/>
                </a:lnTo>
                <a:lnTo>
                  <a:pt x="675" y="61"/>
                </a:lnTo>
                <a:lnTo>
                  <a:pt x="698" y="58"/>
                </a:lnTo>
                <a:lnTo>
                  <a:pt x="722" y="55"/>
                </a:lnTo>
                <a:lnTo>
                  <a:pt x="746" y="51"/>
                </a:lnTo>
                <a:lnTo>
                  <a:pt x="771" y="48"/>
                </a:lnTo>
                <a:lnTo>
                  <a:pt x="796" y="46"/>
                </a:lnTo>
                <a:lnTo>
                  <a:pt x="820" y="43"/>
                </a:lnTo>
                <a:lnTo>
                  <a:pt x="846" y="41"/>
                </a:lnTo>
                <a:lnTo>
                  <a:pt x="870" y="38"/>
                </a:lnTo>
                <a:lnTo>
                  <a:pt x="897" y="36"/>
                </a:lnTo>
                <a:lnTo>
                  <a:pt x="922" y="32"/>
                </a:lnTo>
                <a:lnTo>
                  <a:pt x="948" y="30"/>
                </a:lnTo>
                <a:lnTo>
                  <a:pt x="975" y="28"/>
                </a:lnTo>
                <a:lnTo>
                  <a:pt x="1001" y="26"/>
                </a:lnTo>
                <a:lnTo>
                  <a:pt x="1028" y="24"/>
                </a:lnTo>
                <a:lnTo>
                  <a:pt x="1055" y="22"/>
                </a:lnTo>
                <a:lnTo>
                  <a:pt x="1082" y="20"/>
                </a:lnTo>
                <a:lnTo>
                  <a:pt x="1109" y="18"/>
                </a:lnTo>
                <a:lnTo>
                  <a:pt x="1137" y="16"/>
                </a:lnTo>
                <a:lnTo>
                  <a:pt x="1164" y="14"/>
                </a:lnTo>
                <a:lnTo>
                  <a:pt x="1192" y="13"/>
                </a:lnTo>
                <a:lnTo>
                  <a:pt x="1220" y="11"/>
                </a:lnTo>
                <a:lnTo>
                  <a:pt x="1249" y="10"/>
                </a:lnTo>
                <a:lnTo>
                  <a:pt x="1276" y="9"/>
                </a:lnTo>
                <a:lnTo>
                  <a:pt x="1304" y="8"/>
                </a:lnTo>
                <a:lnTo>
                  <a:pt x="1333" y="7"/>
                </a:lnTo>
                <a:lnTo>
                  <a:pt x="1362" y="6"/>
                </a:lnTo>
                <a:lnTo>
                  <a:pt x="1390" y="5"/>
                </a:lnTo>
                <a:lnTo>
                  <a:pt x="1419" y="4"/>
                </a:lnTo>
                <a:lnTo>
                  <a:pt x="1448" y="2"/>
                </a:lnTo>
                <a:lnTo>
                  <a:pt x="1477" y="2"/>
                </a:lnTo>
                <a:lnTo>
                  <a:pt x="1506" y="1"/>
                </a:lnTo>
                <a:lnTo>
                  <a:pt x="1534" y="1"/>
                </a:lnTo>
                <a:lnTo>
                  <a:pt x="1563" y="1"/>
                </a:lnTo>
                <a:lnTo>
                  <a:pt x="1592" y="0"/>
                </a:lnTo>
                <a:lnTo>
                  <a:pt x="1621" y="0"/>
                </a:lnTo>
                <a:lnTo>
                  <a:pt x="1650" y="0"/>
                </a:lnTo>
                <a:lnTo>
                  <a:pt x="1679" y="0"/>
                </a:lnTo>
                <a:lnTo>
                  <a:pt x="1708" y="0"/>
                </a:lnTo>
                <a:lnTo>
                  <a:pt x="1737" y="0"/>
                </a:lnTo>
                <a:lnTo>
                  <a:pt x="1766" y="1"/>
                </a:lnTo>
                <a:lnTo>
                  <a:pt x="1795" y="1"/>
                </a:lnTo>
                <a:lnTo>
                  <a:pt x="1823" y="2"/>
                </a:lnTo>
                <a:lnTo>
                  <a:pt x="1853" y="2"/>
                </a:lnTo>
                <a:lnTo>
                  <a:pt x="1882" y="4"/>
                </a:lnTo>
                <a:lnTo>
                  <a:pt x="1910" y="5"/>
                </a:lnTo>
                <a:lnTo>
                  <a:pt x="1939" y="5"/>
                </a:lnTo>
                <a:lnTo>
                  <a:pt x="1967" y="6"/>
                </a:lnTo>
                <a:lnTo>
                  <a:pt x="1996" y="7"/>
                </a:lnTo>
                <a:lnTo>
                  <a:pt x="2024" y="8"/>
                </a:lnTo>
                <a:lnTo>
                  <a:pt x="2053" y="10"/>
                </a:lnTo>
                <a:lnTo>
                  <a:pt x="2080" y="11"/>
                </a:lnTo>
                <a:lnTo>
                  <a:pt x="2108" y="12"/>
                </a:lnTo>
                <a:lnTo>
                  <a:pt x="2137" y="14"/>
                </a:lnTo>
                <a:lnTo>
                  <a:pt x="2165" y="15"/>
                </a:lnTo>
                <a:lnTo>
                  <a:pt x="2191" y="17"/>
                </a:lnTo>
                <a:lnTo>
                  <a:pt x="2219" y="18"/>
                </a:lnTo>
                <a:lnTo>
                  <a:pt x="2247" y="21"/>
                </a:lnTo>
                <a:lnTo>
                  <a:pt x="2273" y="23"/>
                </a:lnTo>
                <a:lnTo>
                  <a:pt x="2300" y="25"/>
                </a:lnTo>
                <a:lnTo>
                  <a:pt x="2327" y="27"/>
                </a:lnTo>
                <a:lnTo>
                  <a:pt x="2353" y="29"/>
                </a:lnTo>
                <a:lnTo>
                  <a:pt x="2380" y="31"/>
                </a:lnTo>
                <a:lnTo>
                  <a:pt x="2406" y="34"/>
                </a:lnTo>
                <a:lnTo>
                  <a:pt x="2431" y="37"/>
                </a:lnTo>
                <a:lnTo>
                  <a:pt x="2457" y="39"/>
                </a:lnTo>
                <a:lnTo>
                  <a:pt x="2482" y="42"/>
                </a:lnTo>
                <a:lnTo>
                  <a:pt x="2507" y="44"/>
                </a:lnTo>
                <a:lnTo>
                  <a:pt x="2532" y="47"/>
                </a:lnTo>
                <a:lnTo>
                  <a:pt x="2557" y="50"/>
                </a:lnTo>
                <a:lnTo>
                  <a:pt x="2580" y="54"/>
                </a:lnTo>
                <a:lnTo>
                  <a:pt x="2605" y="56"/>
                </a:lnTo>
                <a:lnTo>
                  <a:pt x="2628" y="59"/>
                </a:lnTo>
                <a:lnTo>
                  <a:pt x="2652" y="62"/>
                </a:lnTo>
                <a:lnTo>
                  <a:pt x="2674" y="65"/>
                </a:lnTo>
                <a:lnTo>
                  <a:pt x="2698" y="70"/>
                </a:lnTo>
                <a:lnTo>
                  <a:pt x="2720" y="73"/>
                </a:lnTo>
                <a:lnTo>
                  <a:pt x="2743" y="76"/>
                </a:lnTo>
                <a:lnTo>
                  <a:pt x="2764" y="80"/>
                </a:lnTo>
                <a:lnTo>
                  <a:pt x="2785" y="83"/>
                </a:lnTo>
                <a:lnTo>
                  <a:pt x="2807" y="88"/>
                </a:lnTo>
                <a:lnTo>
                  <a:pt x="2827" y="91"/>
                </a:lnTo>
                <a:lnTo>
                  <a:pt x="2847" y="95"/>
                </a:lnTo>
                <a:lnTo>
                  <a:pt x="2867" y="98"/>
                </a:lnTo>
                <a:lnTo>
                  <a:pt x="2888" y="103"/>
                </a:lnTo>
                <a:lnTo>
                  <a:pt x="2907" y="107"/>
                </a:lnTo>
                <a:lnTo>
                  <a:pt x="2925" y="111"/>
                </a:lnTo>
                <a:lnTo>
                  <a:pt x="2944" y="115"/>
                </a:lnTo>
                <a:lnTo>
                  <a:pt x="2962" y="120"/>
                </a:lnTo>
                <a:lnTo>
                  <a:pt x="2979" y="124"/>
                </a:lnTo>
                <a:lnTo>
                  <a:pt x="2997" y="128"/>
                </a:lnTo>
                <a:lnTo>
                  <a:pt x="3013" y="133"/>
                </a:lnTo>
                <a:lnTo>
                  <a:pt x="3030" y="137"/>
                </a:lnTo>
                <a:lnTo>
                  <a:pt x="3046" y="141"/>
                </a:lnTo>
                <a:lnTo>
                  <a:pt x="3062" y="146"/>
                </a:lnTo>
                <a:lnTo>
                  <a:pt x="3077" y="151"/>
                </a:lnTo>
                <a:lnTo>
                  <a:pt x="3092" y="156"/>
                </a:lnTo>
                <a:lnTo>
                  <a:pt x="3106" y="160"/>
                </a:lnTo>
                <a:lnTo>
                  <a:pt x="3120" y="165"/>
                </a:lnTo>
                <a:lnTo>
                  <a:pt x="3134" y="170"/>
                </a:lnTo>
                <a:lnTo>
                  <a:pt x="3147" y="175"/>
                </a:lnTo>
                <a:lnTo>
                  <a:pt x="3159" y="179"/>
                </a:lnTo>
                <a:lnTo>
                  <a:pt x="3171" y="185"/>
                </a:lnTo>
                <a:lnTo>
                  <a:pt x="3183" y="189"/>
                </a:lnTo>
                <a:lnTo>
                  <a:pt x="3194" y="194"/>
                </a:lnTo>
                <a:lnTo>
                  <a:pt x="3204" y="200"/>
                </a:lnTo>
                <a:lnTo>
                  <a:pt x="3215" y="205"/>
                </a:lnTo>
                <a:lnTo>
                  <a:pt x="3225" y="209"/>
                </a:lnTo>
                <a:lnTo>
                  <a:pt x="3234" y="215"/>
                </a:lnTo>
                <a:lnTo>
                  <a:pt x="3243" y="220"/>
                </a:lnTo>
                <a:lnTo>
                  <a:pt x="3251" y="225"/>
                </a:lnTo>
                <a:lnTo>
                  <a:pt x="3259" y="231"/>
                </a:lnTo>
                <a:lnTo>
                  <a:pt x="3266" y="236"/>
                </a:lnTo>
                <a:lnTo>
                  <a:pt x="3273" y="241"/>
                </a:lnTo>
                <a:lnTo>
                  <a:pt x="3279" y="247"/>
                </a:lnTo>
                <a:lnTo>
                  <a:pt x="3284" y="252"/>
                </a:lnTo>
                <a:lnTo>
                  <a:pt x="3290" y="257"/>
                </a:lnTo>
                <a:lnTo>
                  <a:pt x="3295" y="263"/>
                </a:lnTo>
                <a:lnTo>
                  <a:pt x="3299" y="268"/>
                </a:lnTo>
                <a:lnTo>
                  <a:pt x="3303" y="273"/>
                </a:lnTo>
                <a:lnTo>
                  <a:pt x="3307" y="279"/>
                </a:lnTo>
                <a:lnTo>
                  <a:pt x="3309" y="284"/>
                </a:lnTo>
                <a:lnTo>
                  <a:pt x="3311" y="289"/>
                </a:lnTo>
                <a:lnTo>
                  <a:pt x="3313" y="295"/>
                </a:lnTo>
                <a:lnTo>
                  <a:pt x="3314" y="300"/>
                </a:lnTo>
                <a:lnTo>
                  <a:pt x="3315" y="306"/>
                </a:lnTo>
                <a:lnTo>
                  <a:pt x="3315" y="312"/>
                </a:lnTo>
                <a:close/>
              </a:path>
            </a:pathLst>
          </a:custGeom>
          <a:solidFill>
            <a:srgbClr val="B2B2B2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" name="Freeform 8"/>
          <p:cNvSpPr>
            <a:spLocks/>
          </p:cNvSpPr>
          <p:nvPr/>
        </p:nvSpPr>
        <p:spPr bwMode="auto">
          <a:xfrm>
            <a:off x="5353050" y="4284662"/>
            <a:ext cx="876300" cy="163513"/>
          </a:xfrm>
          <a:custGeom>
            <a:avLst/>
            <a:gdLst/>
            <a:ahLst/>
            <a:cxnLst>
              <a:cxn ang="0">
                <a:pos x="3309" y="338"/>
              </a:cxn>
              <a:cxn ang="0">
                <a:pos x="3284" y="370"/>
              </a:cxn>
              <a:cxn ang="0">
                <a:pos x="3243" y="402"/>
              </a:cxn>
              <a:cxn ang="0">
                <a:pos x="3183" y="433"/>
              </a:cxn>
              <a:cxn ang="0">
                <a:pos x="3106" y="462"/>
              </a:cxn>
              <a:cxn ang="0">
                <a:pos x="3013" y="490"/>
              </a:cxn>
              <a:cxn ang="0">
                <a:pos x="2907" y="515"/>
              </a:cxn>
              <a:cxn ang="0">
                <a:pos x="2785" y="539"/>
              </a:cxn>
              <a:cxn ang="0">
                <a:pos x="2652" y="560"/>
              </a:cxn>
              <a:cxn ang="0">
                <a:pos x="2507" y="578"/>
              </a:cxn>
              <a:cxn ang="0">
                <a:pos x="2353" y="593"/>
              </a:cxn>
              <a:cxn ang="0">
                <a:pos x="2191" y="605"/>
              </a:cxn>
              <a:cxn ang="0">
                <a:pos x="2024" y="614"/>
              </a:cxn>
              <a:cxn ang="0">
                <a:pos x="1853" y="620"/>
              </a:cxn>
              <a:cxn ang="0">
                <a:pos x="1679" y="622"/>
              </a:cxn>
              <a:cxn ang="0">
                <a:pos x="1506" y="621"/>
              </a:cxn>
              <a:cxn ang="0">
                <a:pos x="1333" y="615"/>
              </a:cxn>
              <a:cxn ang="0">
                <a:pos x="1164" y="608"/>
              </a:cxn>
              <a:cxn ang="0">
                <a:pos x="1001" y="596"/>
              </a:cxn>
              <a:cxn ang="0">
                <a:pos x="846" y="582"/>
              </a:cxn>
              <a:cxn ang="0">
                <a:pos x="698" y="564"/>
              </a:cxn>
              <a:cxn ang="0">
                <a:pos x="562" y="544"/>
              </a:cxn>
              <a:cxn ang="0">
                <a:pos x="437" y="521"/>
              </a:cxn>
              <a:cxn ang="0">
                <a:pos x="326" y="496"/>
              </a:cxn>
              <a:cxn ang="0">
                <a:pos x="230" y="469"/>
              </a:cxn>
              <a:cxn ang="0">
                <a:pos x="149" y="440"/>
              </a:cxn>
              <a:cxn ang="0">
                <a:pos x="85" y="410"/>
              </a:cxn>
              <a:cxn ang="0">
                <a:pos x="39" y="379"/>
              </a:cxn>
              <a:cxn ang="0">
                <a:pos x="11" y="347"/>
              </a:cxn>
              <a:cxn ang="0">
                <a:pos x="0" y="314"/>
              </a:cxn>
              <a:cxn ang="0">
                <a:pos x="8" y="280"/>
              </a:cxn>
              <a:cxn ang="0">
                <a:pos x="33" y="248"/>
              </a:cxn>
              <a:cxn ang="0">
                <a:pos x="77" y="218"/>
              </a:cxn>
              <a:cxn ang="0">
                <a:pos x="138" y="187"/>
              </a:cxn>
              <a:cxn ang="0">
                <a:pos x="215" y="158"/>
              </a:cxn>
              <a:cxn ang="0">
                <a:pos x="309" y="130"/>
              </a:cxn>
              <a:cxn ang="0">
                <a:pos x="418" y="105"/>
              </a:cxn>
              <a:cxn ang="0">
                <a:pos x="541" y="81"/>
              </a:cxn>
              <a:cxn ang="0">
                <a:pos x="675" y="61"/>
              </a:cxn>
              <a:cxn ang="0">
                <a:pos x="820" y="43"/>
              </a:cxn>
              <a:cxn ang="0">
                <a:pos x="975" y="28"/>
              </a:cxn>
              <a:cxn ang="0">
                <a:pos x="1137" y="16"/>
              </a:cxn>
              <a:cxn ang="0">
                <a:pos x="1304" y="7"/>
              </a:cxn>
              <a:cxn ang="0">
                <a:pos x="1477" y="2"/>
              </a:cxn>
              <a:cxn ang="0">
                <a:pos x="1650" y="0"/>
              </a:cxn>
              <a:cxn ang="0">
                <a:pos x="1823" y="1"/>
              </a:cxn>
              <a:cxn ang="0">
                <a:pos x="1996" y="6"/>
              </a:cxn>
              <a:cxn ang="0">
                <a:pos x="2165" y="15"/>
              </a:cxn>
              <a:cxn ang="0">
                <a:pos x="2327" y="27"/>
              </a:cxn>
              <a:cxn ang="0">
                <a:pos x="2482" y="42"/>
              </a:cxn>
              <a:cxn ang="0">
                <a:pos x="2628" y="59"/>
              </a:cxn>
              <a:cxn ang="0">
                <a:pos x="2764" y="79"/>
              </a:cxn>
              <a:cxn ang="0">
                <a:pos x="2888" y="102"/>
              </a:cxn>
              <a:cxn ang="0">
                <a:pos x="2997" y="128"/>
              </a:cxn>
              <a:cxn ang="0">
                <a:pos x="3092" y="155"/>
              </a:cxn>
              <a:cxn ang="0">
                <a:pos x="3171" y="184"/>
              </a:cxn>
              <a:cxn ang="0">
                <a:pos x="3234" y="214"/>
              </a:cxn>
              <a:cxn ang="0">
                <a:pos x="3279" y="246"/>
              </a:cxn>
              <a:cxn ang="0">
                <a:pos x="3307" y="278"/>
              </a:cxn>
              <a:cxn ang="0">
                <a:pos x="3315" y="310"/>
              </a:cxn>
            </a:cxnLst>
            <a:rect l="0" t="0" r="r" b="b"/>
            <a:pathLst>
              <a:path w="3315" h="622">
                <a:moveTo>
                  <a:pt x="3315" y="310"/>
                </a:moveTo>
                <a:lnTo>
                  <a:pt x="3315" y="317"/>
                </a:lnTo>
                <a:lnTo>
                  <a:pt x="3314" y="322"/>
                </a:lnTo>
                <a:lnTo>
                  <a:pt x="3313" y="327"/>
                </a:lnTo>
                <a:lnTo>
                  <a:pt x="3311" y="333"/>
                </a:lnTo>
                <a:lnTo>
                  <a:pt x="3309" y="338"/>
                </a:lnTo>
                <a:lnTo>
                  <a:pt x="3307" y="343"/>
                </a:lnTo>
                <a:lnTo>
                  <a:pt x="3303" y="349"/>
                </a:lnTo>
                <a:lnTo>
                  <a:pt x="3299" y="354"/>
                </a:lnTo>
                <a:lnTo>
                  <a:pt x="3295" y="359"/>
                </a:lnTo>
                <a:lnTo>
                  <a:pt x="3290" y="365"/>
                </a:lnTo>
                <a:lnTo>
                  <a:pt x="3284" y="370"/>
                </a:lnTo>
                <a:lnTo>
                  <a:pt x="3279" y="375"/>
                </a:lnTo>
                <a:lnTo>
                  <a:pt x="3273" y="381"/>
                </a:lnTo>
                <a:lnTo>
                  <a:pt x="3266" y="386"/>
                </a:lnTo>
                <a:lnTo>
                  <a:pt x="3259" y="391"/>
                </a:lnTo>
                <a:lnTo>
                  <a:pt x="3251" y="397"/>
                </a:lnTo>
                <a:lnTo>
                  <a:pt x="3243" y="402"/>
                </a:lnTo>
                <a:lnTo>
                  <a:pt x="3234" y="407"/>
                </a:lnTo>
                <a:lnTo>
                  <a:pt x="3225" y="413"/>
                </a:lnTo>
                <a:lnTo>
                  <a:pt x="3215" y="417"/>
                </a:lnTo>
                <a:lnTo>
                  <a:pt x="3204" y="422"/>
                </a:lnTo>
                <a:lnTo>
                  <a:pt x="3194" y="428"/>
                </a:lnTo>
                <a:lnTo>
                  <a:pt x="3183" y="433"/>
                </a:lnTo>
                <a:lnTo>
                  <a:pt x="3171" y="437"/>
                </a:lnTo>
                <a:lnTo>
                  <a:pt x="3159" y="443"/>
                </a:lnTo>
                <a:lnTo>
                  <a:pt x="3147" y="448"/>
                </a:lnTo>
                <a:lnTo>
                  <a:pt x="3134" y="452"/>
                </a:lnTo>
                <a:lnTo>
                  <a:pt x="3120" y="458"/>
                </a:lnTo>
                <a:lnTo>
                  <a:pt x="3106" y="462"/>
                </a:lnTo>
                <a:lnTo>
                  <a:pt x="3092" y="467"/>
                </a:lnTo>
                <a:lnTo>
                  <a:pt x="3077" y="471"/>
                </a:lnTo>
                <a:lnTo>
                  <a:pt x="3062" y="476"/>
                </a:lnTo>
                <a:lnTo>
                  <a:pt x="3046" y="481"/>
                </a:lnTo>
                <a:lnTo>
                  <a:pt x="3030" y="485"/>
                </a:lnTo>
                <a:lnTo>
                  <a:pt x="3013" y="490"/>
                </a:lnTo>
                <a:lnTo>
                  <a:pt x="2997" y="494"/>
                </a:lnTo>
                <a:lnTo>
                  <a:pt x="2979" y="498"/>
                </a:lnTo>
                <a:lnTo>
                  <a:pt x="2962" y="502"/>
                </a:lnTo>
                <a:lnTo>
                  <a:pt x="2944" y="507"/>
                </a:lnTo>
                <a:lnTo>
                  <a:pt x="2925" y="511"/>
                </a:lnTo>
                <a:lnTo>
                  <a:pt x="2907" y="515"/>
                </a:lnTo>
                <a:lnTo>
                  <a:pt x="2888" y="519"/>
                </a:lnTo>
                <a:lnTo>
                  <a:pt x="2867" y="524"/>
                </a:lnTo>
                <a:lnTo>
                  <a:pt x="2847" y="527"/>
                </a:lnTo>
                <a:lnTo>
                  <a:pt x="2827" y="531"/>
                </a:lnTo>
                <a:lnTo>
                  <a:pt x="2807" y="535"/>
                </a:lnTo>
                <a:lnTo>
                  <a:pt x="2785" y="539"/>
                </a:lnTo>
                <a:lnTo>
                  <a:pt x="2764" y="543"/>
                </a:lnTo>
                <a:lnTo>
                  <a:pt x="2743" y="546"/>
                </a:lnTo>
                <a:lnTo>
                  <a:pt x="2720" y="549"/>
                </a:lnTo>
                <a:lnTo>
                  <a:pt x="2698" y="553"/>
                </a:lnTo>
                <a:lnTo>
                  <a:pt x="2674" y="557"/>
                </a:lnTo>
                <a:lnTo>
                  <a:pt x="2652" y="560"/>
                </a:lnTo>
                <a:lnTo>
                  <a:pt x="2628" y="563"/>
                </a:lnTo>
                <a:lnTo>
                  <a:pt x="2605" y="566"/>
                </a:lnTo>
                <a:lnTo>
                  <a:pt x="2580" y="569"/>
                </a:lnTo>
                <a:lnTo>
                  <a:pt x="2557" y="572"/>
                </a:lnTo>
                <a:lnTo>
                  <a:pt x="2532" y="575"/>
                </a:lnTo>
                <a:lnTo>
                  <a:pt x="2507" y="578"/>
                </a:lnTo>
                <a:lnTo>
                  <a:pt x="2482" y="580"/>
                </a:lnTo>
                <a:lnTo>
                  <a:pt x="2457" y="583"/>
                </a:lnTo>
                <a:lnTo>
                  <a:pt x="2431" y="585"/>
                </a:lnTo>
                <a:lnTo>
                  <a:pt x="2406" y="589"/>
                </a:lnTo>
                <a:lnTo>
                  <a:pt x="2380" y="591"/>
                </a:lnTo>
                <a:lnTo>
                  <a:pt x="2353" y="593"/>
                </a:lnTo>
                <a:lnTo>
                  <a:pt x="2327" y="595"/>
                </a:lnTo>
                <a:lnTo>
                  <a:pt x="2300" y="597"/>
                </a:lnTo>
                <a:lnTo>
                  <a:pt x="2273" y="599"/>
                </a:lnTo>
                <a:lnTo>
                  <a:pt x="2247" y="601"/>
                </a:lnTo>
                <a:lnTo>
                  <a:pt x="2219" y="604"/>
                </a:lnTo>
                <a:lnTo>
                  <a:pt x="2191" y="605"/>
                </a:lnTo>
                <a:lnTo>
                  <a:pt x="2165" y="607"/>
                </a:lnTo>
                <a:lnTo>
                  <a:pt x="2137" y="609"/>
                </a:lnTo>
                <a:lnTo>
                  <a:pt x="2109" y="610"/>
                </a:lnTo>
                <a:lnTo>
                  <a:pt x="2080" y="611"/>
                </a:lnTo>
                <a:lnTo>
                  <a:pt x="2053" y="613"/>
                </a:lnTo>
                <a:lnTo>
                  <a:pt x="2024" y="614"/>
                </a:lnTo>
                <a:lnTo>
                  <a:pt x="1996" y="615"/>
                </a:lnTo>
                <a:lnTo>
                  <a:pt x="1967" y="616"/>
                </a:lnTo>
                <a:lnTo>
                  <a:pt x="1939" y="617"/>
                </a:lnTo>
                <a:lnTo>
                  <a:pt x="1911" y="619"/>
                </a:lnTo>
                <a:lnTo>
                  <a:pt x="1882" y="619"/>
                </a:lnTo>
                <a:lnTo>
                  <a:pt x="1853" y="620"/>
                </a:lnTo>
                <a:lnTo>
                  <a:pt x="1824" y="621"/>
                </a:lnTo>
                <a:lnTo>
                  <a:pt x="1795" y="621"/>
                </a:lnTo>
                <a:lnTo>
                  <a:pt x="1766" y="621"/>
                </a:lnTo>
                <a:lnTo>
                  <a:pt x="1737" y="622"/>
                </a:lnTo>
                <a:lnTo>
                  <a:pt x="1708" y="622"/>
                </a:lnTo>
                <a:lnTo>
                  <a:pt x="1679" y="622"/>
                </a:lnTo>
                <a:lnTo>
                  <a:pt x="1651" y="622"/>
                </a:lnTo>
                <a:lnTo>
                  <a:pt x="1621" y="622"/>
                </a:lnTo>
                <a:lnTo>
                  <a:pt x="1592" y="622"/>
                </a:lnTo>
                <a:lnTo>
                  <a:pt x="1563" y="622"/>
                </a:lnTo>
                <a:lnTo>
                  <a:pt x="1534" y="621"/>
                </a:lnTo>
                <a:lnTo>
                  <a:pt x="1506" y="621"/>
                </a:lnTo>
                <a:lnTo>
                  <a:pt x="1477" y="620"/>
                </a:lnTo>
                <a:lnTo>
                  <a:pt x="1448" y="620"/>
                </a:lnTo>
                <a:lnTo>
                  <a:pt x="1419" y="619"/>
                </a:lnTo>
                <a:lnTo>
                  <a:pt x="1390" y="617"/>
                </a:lnTo>
                <a:lnTo>
                  <a:pt x="1362" y="616"/>
                </a:lnTo>
                <a:lnTo>
                  <a:pt x="1333" y="615"/>
                </a:lnTo>
                <a:lnTo>
                  <a:pt x="1305" y="614"/>
                </a:lnTo>
                <a:lnTo>
                  <a:pt x="1276" y="613"/>
                </a:lnTo>
                <a:lnTo>
                  <a:pt x="1249" y="612"/>
                </a:lnTo>
                <a:lnTo>
                  <a:pt x="1220" y="611"/>
                </a:lnTo>
                <a:lnTo>
                  <a:pt x="1192" y="609"/>
                </a:lnTo>
                <a:lnTo>
                  <a:pt x="1164" y="608"/>
                </a:lnTo>
                <a:lnTo>
                  <a:pt x="1137" y="606"/>
                </a:lnTo>
                <a:lnTo>
                  <a:pt x="1109" y="605"/>
                </a:lnTo>
                <a:lnTo>
                  <a:pt x="1082" y="603"/>
                </a:lnTo>
                <a:lnTo>
                  <a:pt x="1055" y="600"/>
                </a:lnTo>
                <a:lnTo>
                  <a:pt x="1028" y="598"/>
                </a:lnTo>
                <a:lnTo>
                  <a:pt x="1001" y="596"/>
                </a:lnTo>
                <a:lnTo>
                  <a:pt x="975" y="594"/>
                </a:lnTo>
                <a:lnTo>
                  <a:pt x="948" y="592"/>
                </a:lnTo>
                <a:lnTo>
                  <a:pt x="922" y="590"/>
                </a:lnTo>
                <a:lnTo>
                  <a:pt x="897" y="588"/>
                </a:lnTo>
                <a:lnTo>
                  <a:pt x="871" y="584"/>
                </a:lnTo>
                <a:lnTo>
                  <a:pt x="846" y="582"/>
                </a:lnTo>
                <a:lnTo>
                  <a:pt x="820" y="579"/>
                </a:lnTo>
                <a:lnTo>
                  <a:pt x="796" y="577"/>
                </a:lnTo>
                <a:lnTo>
                  <a:pt x="771" y="574"/>
                </a:lnTo>
                <a:lnTo>
                  <a:pt x="746" y="571"/>
                </a:lnTo>
                <a:lnTo>
                  <a:pt x="722" y="567"/>
                </a:lnTo>
                <a:lnTo>
                  <a:pt x="698" y="564"/>
                </a:lnTo>
                <a:lnTo>
                  <a:pt x="675" y="561"/>
                </a:lnTo>
                <a:lnTo>
                  <a:pt x="652" y="558"/>
                </a:lnTo>
                <a:lnTo>
                  <a:pt x="628" y="555"/>
                </a:lnTo>
                <a:lnTo>
                  <a:pt x="606" y="551"/>
                </a:lnTo>
                <a:lnTo>
                  <a:pt x="583" y="548"/>
                </a:lnTo>
                <a:lnTo>
                  <a:pt x="562" y="544"/>
                </a:lnTo>
                <a:lnTo>
                  <a:pt x="541" y="541"/>
                </a:lnTo>
                <a:lnTo>
                  <a:pt x="519" y="536"/>
                </a:lnTo>
                <a:lnTo>
                  <a:pt x="498" y="533"/>
                </a:lnTo>
                <a:lnTo>
                  <a:pt x="478" y="529"/>
                </a:lnTo>
                <a:lnTo>
                  <a:pt x="457" y="526"/>
                </a:lnTo>
                <a:lnTo>
                  <a:pt x="437" y="521"/>
                </a:lnTo>
                <a:lnTo>
                  <a:pt x="418" y="517"/>
                </a:lnTo>
                <a:lnTo>
                  <a:pt x="399" y="513"/>
                </a:lnTo>
                <a:lnTo>
                  <a:pt x="380" y="509"/>
                </a:lnTo>
                <a:lnTo>
                  <a:pt x="362" y="504"/>
                </a:lnTo>
                <a:lnTo>
                  <a:pt x="344" y="500"/>
                </a:lnTo>
                <a:lnTo>
                  <a:pt x="326" y="496"/>
                </a:lnTo>
                <a:lnTo>
                  <a:pt x="309" y="492"/>
                </a:lnTo>
                <a:lnTo>
                  <a:pt x="292" y="487"/>
                </a:lnTo>
                <a:lnTo>
                  <a:pt x="276" y="483"/>
                </a:lnTo>
                <a:lnTo>
                  <a:pt x="260" y="479"/>
                </a:lnTo>
                <a:lnTo>
                  <a:pt x="245" y="474"/>
                </a:lnTo>
                <a:lnTo>
                  <a:pt x="230" y="469"/>
                </a:lnTo>
                <a:lnTo>
                  <a:pt x="215" y="464"/>
                </a:lnTo>
                <a:lnTo>
                  <a:pt x="202" y="460"/>
                </a:lnTo>
                <a:lnTo>
                  <a:pt x="188" y="454"/>
                </a:lnTo>
                <a:lnTo>
                  <a:pt x="175" y="450"/>
                </a:lnTo>
                <a:lnTo>
                  <a:pt x="162" y="445"/>
                </a:lnTo>
                <a:lnTo>
                  <a:pt x="149" y="440"/>
                </a:lnTo>
                <a:lnTo>
                  <a:pt x="138" y="435"/>
                </a:lnTo>
                <a:lnTo>
                  <a:pt x="126" y="430"/>
                </a:lnTo>
                <a:lnTo>
                  <a:pt x="115" y="426"/>
                </a:lnTo>
                <a:lnTo>
                  <a:pt x="105" y="420"/>
                </a:lnTo>
                <a:lnTo>
                  <a:pt x="95" y="415"/>
                </a:lnTo>
                <a:lnTo>
                  <a:pt x="85" y="410"/>
                </a:lnTo>
                <a:lnTo>
                  <a:pt x="77" y="404"/>
                </a:lnTo>
                <a:lnTo>
                  <a:pt x="68" y="400"/>
                </a:lnTo>
                <a:lnTo>
                  <a:pt x="60" y="395"/>
                </a:lnTo>
                <a:lnTo>
                  <a:pt x="52" y="389"/>
                </a:lnTo>
                <a:lnTo>
                  <a:pt x="46" y="384"/>
                </a:lnTo>
                <a:lnTo>
                  <a:pt x="39" y="379"/>
                </a:lnTo>
                <a:lnTo>
                  <a:pt x="33" y="373"/>
                </a:lnTo>
                <a:lnTo>
                  <a:pt x="28" y="368"/>
                </a:lnTo>
                <a:lnTo>
                  <a:pt x="22" y="363"/>
                </a:lnTo>
                <a:lnTo>
                  <a:pt x="18" y="357"/>
                </a:lnTo>
                <a:lnTo>
                  <a:pt x="14" y="352"/>
                </a:lnTo>
                <a:lnTo>
                  <a:pt x="11" y="347"/>
                </a:lnTo>
                <a:lnTo>
                  <a:pt x="8" y="341"/>
                </a:lnTo>
                <a:lnTo>
                  <a:pt x="4" y="335"/>
                </a:lnTo>
                <a:lnTo>
                  <a:pt x="2" y="330"/>
                </a:lnTo>
                <a:lnTo>
                  <a:pt x="1" y="324"/>
                </a:lnTo>
                <a:lnTo>
                  <a:pt x="0" y="319"/>
                </a:lnTo>
                <a:lnTo>
                  <a:pt x="0" y="314"/>
                </a:lnTo>
                <a:lnTo>
                  <a:pt x="0" y="308"/>
                </a:lnTo>
                <a:lnTo>
                  <a:pt x="0" y="303"/>
                </a:lnTo>
                <a:lnTo>
                  <a:pt x="1" y="298"/>
                </a:lnTo>
                <a:lnTo>
                  <a:pt x="2" y="292"/>
                </a:lnTo>
                <a:lnTo>
                  <a:pt x="4" y="287"/>
                </a:lnTo>
                <a:lnTo>
                  <a:pt x="8" y="280"/>
                </a:lnTo>
                <a:lnTo>
                  <a:pt x="11" y="275"/>
                </a:lnTo>
                <a:lnTo>
                  <a:pt x="14" y="270"/>
                </a:lnTo>
                <a:lnTo>
                  <a:pt x="18" y="264"/>
                </a:lnTo>
                <a:lnTo>
                  <a:pt x="22" y="259"/>
                </a:lnTo>
                <a:lnTo>
                  <a:pt x="28" y="254"/>
                </a:lnTo>
                <a:lnTo>
                  <a:pt x="33" y="248"/>
                </a:lnTo>
                <a:lnTo>
                  <a:pt x="39" y="243"/>
                </a:lnTo>
                <a:lnTo>
                  <a:pt x="46" y="238"/>
                </a:lnTo>
                <a:lnTo>
                  <a:pt x="52" y="232"/>
                </a:lnTo>
                <a:lnTo>
                  <a:pt x="60" y="227"/>
                </a:lnTo>
                <a:lnTo>
                  <a:pt x="68" y="222"/>
                </a:lnTo>
                <a:lnTo>
                  <a:pt x="77" y="218"/>
                </a:lnTo>
                <a:lnTo>
                  <a:pt x="85" y="212"/>
                </a:lnTo>
                <a:lnTo>
                  <a:pt x="95" y="207"/>
                </a:lnTo>
                <a:lnTo>
                  <a:pt x="105" y="202"/>
                </a:lnTo>
                <a:lnTo>
                  <a:pt x="115" y="196"/>
                </a:lnTo>
                <a:lnTo>
                  <a:pt x="126" y="192"/>
                </a:lnTo>
                <a:lnTo>
                  <a:pt x="138" y="187"/>
                </a:lnTo>
                <a:lnTo>
                  <a:pt x="149" y="181"/>
                </a:lnTo>
                <a:lnTo>
                  <a:pt x="162" y="177"/>
                </a:lnTo>
                <a:lnTo>
                  <a:pt x="175" y="172"/>
                </a:lnTo>
                <a:lnTo>
                  <a:pt x="188" y="167"/>
                </a:lnTo>
                <a:lnTo>
                  <a:pt x="202" y="162"/>
                </a:lnTo>
                <a:lnTo>
                  <a:pt x="215" y="158"/>
                </a:lnTo>
                <a:lnTo>
                  <a:pt x="230" y="152"/>
                </a:lnTo>
                <a:lnTo>
                  <a:pt x="245" y="148"/>
                </a:lnTo>
                <a:lnTo>
                  <a:pt x="260" y="143"/>
                </a:lnTo>
                <a:lnTo>
                  <a:pt x="276" y="139"/>
                </a:lnTo>
                <a:lnTo>
                  <a:pt x="292" y="134"/>
                </a:lnTo>
                <a:lnTo>
                  <a:pt x="309" y="130"/>
                </a:lnTo>
                <a:lnTo>
                  <a:pt x="326" y="126"/>
                </a:lnTo>
                <a:lnTo>
                  <a:pt x="343" y="122"/>
                </a:lnTo>
                <a:lnTo>
                  <a:pt x="362" y="117"/>
                </a:lnTo>
                <a:lnTo>
                  <a:pt x="380" y="113"/>
                </a:lnTo>
                <a:lnTo>
                  <a:pt x="399" y="109"/>
                </a:lnTo>
                <a:lnTo>
                  <a:pt x="418" y="105"/>
                </a:lnTo>
                <a:lnTo>
                  <a:pt x="437" y="100"/>
                </a:lnTo>
                <a:lnTo>
                  <a:pt x="457" y="96"/>
                </a:lnTo>
                <a:lnTo>
                  <a:pt x="478" y="93"/>
                </a:lnTo>
                <a:lnTo>
                  <a:pt x="498" y="89"/>
                </a:lnTo>
                <a:lnTo>
                  <a:pt x="519" y="85"/>
                </a:lnTo>
                <a:lnTo>
                  <a:pt x="541" y="81"/>
                </a:lnTo>
                <a:lnTo>
                  <a:pt x="562" y="78"/>
                </a:lnTo>
                <a:lnTo>
                  <a:pt x="583" y="74"/>
                </a:lnTo>
                <a:lnTo>
                  <a:pt x="606" y="70"/>
                </a:lnTo>
                <a:lnTo>
                  <a:pt x="628" y="67"/>
                </a:lnTo>
                <a:lnTo>
                  <a:pt x="652" y="64"/>
                </a:lnTo>
                <a:lnTo>
                  <a:pt x="675" y="61"/>
                </a:lnTo>
                <a:lnTo>
                  <a:pt x="698" y="58"/>
                </a:lnTo>
                <a:lnTo>
                  <a:pt x="722" y="54"/>
                </a:lnTo>
                <a:lnTo>
                  <a:pt x="746" y="51"/>
                </a:lnTo>
                <a:lnTo>
                  <a:pt x="771" y="48"/>
                </a:lnTo>
                <a:lnTo>
                  <a:pt x="796" y="45"/>
                </a:lnTo>
                <a:lnTo>
                  <a:pt x="820" y="43"/>
                </a:lnTo>
                <a:lnTo>
                  <a:pt x="846" y="39"/>
                </a:lnTo>
                <a:lnTo>
                  <a:pt x="870" y="37"/>
                </a:lnTo>
                <a:lnTo>
                  <a:pt x="897" y="34"/>
                </a:lnTo>
                <a:lnTo>
                  <a:pt x="922" y="32"/>
                </a:lnTo>
                <a:lnTo>
                  <a:pt x="948" y="30"/>
                </a:lnTo>
                <a:lnTo>
                  <a:pt x="975" y="28"/>
                </a:lnTo>
                <a:lnTo>
                  <a:pt x="1001" y="26"/>
                </a:lnTo>
                <a:lnTo>
                  <a:pt x="1028" y="23"/>
                </a:lnTo>
                <a:lnTo>
                  <a:pt x="1055" y="21"/>
                </a:lnTo>
                <a:lnTo>
                  <a:pt x="1082" y="19"/>
                </a:lnTo>
                <a:lnTo>
                  <a:pt x="1109" y="17"/>
                </a:lnTo>
                <a:lnTo>
                  <a:pt x="1137" y="16"/>
                </a:lnTo>
                <a:lnTo>
                  <a:pt x="1164" y="14"/>
                </a:lnTo>
                <a:lnTo>
                  <a:pt x="1192" y="13"/>
                </a:lnTo>
                <a:lnTo>
                  <a:pt x="1220" y="11"/>
                </a:lnTo>
                <a:lnTo>
                  <a:pt x="1249" y="10"/>
                </a:lnTo>
                <a:lnTo>
                  <a:pt x="1276" y="9"/>
                </a:lnTo>
                <a:lnTo>
                  <a:pt x="1304" y="7"/>
                </a:lnTo>
                <a:lnTo>
                  <a:pt x="1333" y="6"/>
                </a:lnTo>
                <a:lnTo>
                  <a:pt x="1362" y="5"/>
                </a:lnTo>
                <a:lnTo>
                  <a:pt x="1390" y="4"/>
                </a:lnTo>
                <a:lnTo>
                  <a:pt x="1419" y="3"/>
                </a:lnTo>
                <a:lnTo>
                  <a:pt x="1448" y="2"/>
                </a:lnTo>
                <a:lnTo>
                  <a:pt x="1477" y="2"/>
                </a:lnTo>
                <a:lnTo>
                  <a:pt x="1506" y="1"/>
                </a:lnTo>
                <a:lnTo>
                  <a:pt x="1534" y="1"/>
                </a:lnTo>
                <a:lnTo>
                  <a:pt x="1563" y="0"/>
                </a:lnTo>
                <a:lnTo>
                  <a:pt x="1592" y="0"/>
                </a:lnTo>
                <a:lnTo>
                  <a:pt x="1621" y="0"/>
                </a:lnTo>
                <a:lnTo>
                  <a:pt x="1650" y="0"/>
                </a:lnTo>
                <a:lnTo>
                  <a:pt x="1679" y="0"/>
                </a:lnTo>
                <a:lnTo>
                  <a:pt x="1708" y="0"/>
                </a:lnTo>
                <a:lnTo>
                  <a:pt x="1737" y="0"/>
                </a:lnTo>
                <a:lnTo>
                  <a:pt x="1766" y="1"/>
                </a:lnTo>
                <a:lnTo>
                  <a:pt x="1795" y="1"/>
                </a:lnTo>
                <a:lnTo>
                  <a:pt x="1823" y="1"/>
                </a:lnTo>
                <a:lnTo>
                  <a:pt x="1853" y="2"/>
                </a:lnTo>
                <a:lnTo>
                  <a:pt x="1882" y="3"/>
                </a:lnTo>
                <a:lnTo>
                  <a:pt x="1910" y="3"/>
                </a:lnTo>
                <a:lnTo>
                  <a:pt x="1939" y="4"/>
                </a:lnTo>
                <a:lnTo>
                  <a:pt x="1967" y="5"/>
                </a:lnTo>
                <a:lnTo>
                  <a:pt x="1996" y="6"/>
                </a:lnTo>
                <a:lnTo>
                  <a:pt x="2024" y="7"/>
                </a:lnTo>
                <a:lnTo>
                  <a:pt x="2053" y="9"/>
                </a:lnTo>
                <a:lnTo>
                  <a:pt x="2080" y="11"/>
                </a:lnTo>
                <a:lnTo>
                  <a:pt x="2108" y="12"/>
                </a:lnTo>
                <a:lnTo>
                  <a:pt x="2137" y="13"/>
                </a:lnTo>
                <a:lnTo>
                  <a:pt x="2165" y="15"/>
                </a:lnTo>
                <a:lnTo>
                  <a:pt x="2191" y="17"/>
                </a:lnTo>
                <a:lnTo>
                  <a:pt x="2219" y="18"/>
                </a:lnTo>
                <a:lnTo>
                  <a:pt x="2247" y="20"/>
                </a:lnTo>
                <a:lnTo>
                  <a:pt x="2273" y="22"/>
                </a:lnTo>
                <a:lnTo>
                  <a:pt x="2300" y="25"/>
                </a:lnTo>
                <a:lnTo>
                  <a:pt x="2327" y="27"/>
                </a:lnTo>
                <a:lnTo>
                  <a:pt x="2353" y="29"/>
                </a:lnTo>
                <a:lnTo>
                  <a:pt x="2380" y="31"/>
                </a:lnTo>
                <a:lnTo>
                  <a:pt x="2406" y="33"/>
                </a:lnTo>
                <a:lnTo>
                  <a:pt x="2431" y="36"/>
                </a:lnTo>
                <a:lnTo>
                  <a:pt x="2457" y="38"/>
                </a:lnTo>
                <a:lnTo>
                  <a:pt x="2482" y="42"/>
                </a:lnTo>
                <a:lnTo>
                  <a:pt x="2507" y="44"/>
                </a:lnTo>
                <a:lnTo>
                  <a:pt x="2532" y="47"/>
                </a:lnTo>
                <a:lnTo>
                  <a:pt x="2557" y="50"/>
                </a:lnTo>
                <a:lnTo>
                  <a:pt x="2580" y="52"/>
                </a:lnTo>
                <a:lnTo>
                  <a:pt x="2605" y="55"/>
                </a:lnTo>
                <a:lnTo>
                  <a:pt x="2628" y="59"/>
                </a:lnTo>
                <a:lnTo>
                  <a:pt x="2652" y="62"/>
                </a:lnTo>
                <a:lnTo>
                  <a:pt x="2674" y="65"/>
                </a:lnTo>
                <a:lnTo>
                  <a:pt x="2698" y="68"/>
                </a:lnTo>
                <a:lnTo>
                  <a:pt x="2720" y="73"/>
                </a:lnTo>
                <a:lnTo>
                  <a:pt x="2743" y="76"/>
                </a:lnTo>
                <a:lnTo>
                  <a:pt x="2764" y="79"/>
                </a:lnTo>
                <a:lnTo>
                  <a:pt x="2785" y="83"/>
                </a:lnTo>
                <a:lnTo>
                  <a:pt x="2807" y="86"/>
                </a:lnTo>
                <a:lnTo>
                  <a:pt x="2827" y="91"/>
                </a:lnTo>
                <a:lnTo>
                  <a:pt x="2847" y="95"/>
                </a:lnTo>
                <a:lnTo>
                  <a:pt x="2867" y="98"/>
                </a:lnTo>
                <a:lnTo>
                  <a:pt x="2888" y="102"/>
                </a:lnTo>
                <a:lnTo>
                  <a:pt x="2907" y="107"/>
                </a:lnTo>
                <a:lnTo>
                  <a:pt x="2925" y="111"/>
                </a:lnTo>
                <a:lnTo>
                  <a:pt x="2944" y="115"/>
                </a:lnTo>
                <a:lnTo>
                  <a:pt x="2962" y="119"/>
                </a:lnTo>
                <a:lnTo>
                  <a:pt x="2979" y="124"/>
                </a:lnTo>
                <a:lnTo>
                  <a:pt x="2997" y="128"/>
                </a:lnTo>
                <a:lnTo>
                  <a:pt x="3013" y="132"/>
                </a:lnTo>
                <a:lnTo>
                  <a:pt x="3030" y="137"/>
                </a:lnTo>
                <a:lnTo>
                  <a:pt x="3046" y="141"/>
                </a:lnTo>
                <a:lnTo>
                  <a:pt x="3062" y="146"/>
                </a:lnTo>
                <a:lnTo>
                  <a:pt x="3077" y="150"/>
                </a:lnTo>
                <a:lnTo>
                  <a:pt x="3092" y="155"/>
                </a:lnTo>
                <a:lnTo>
                  <a:pt x="3106" y="160"/>
                </a:lnTo>
                <a:lnTo>
                  <a:pt x="3120" y="164"/>
                </a:lnTo>
                <a:lnTo>
                  <a:pt x="3134" y="170"/>
                </a:lnTo>
                <a:lnTo>
                  <a:pt x="3147" y="174"/>
                </a:lnTo>
                <a:lnTo>
                  <a:pt x="3159" y="179"/>
                </a:lnTo>
                <a:lnTo>
                  <a:pt x="3171" y="184"/>
                </a:lnTo>
                <a:lnTo>
                  <a:pt x="3183" y="189"/>
                </a:lnTo>
                <a:lnTo>
                  <a:pt x="3194" y="194"/>
                </a:lnTo>
                <a:lnTo>
                  <a:pt x="3204" y="199"/>
                </a:lnTo>
                <a:lnTo>
                  <a:pt x="3215" y="205"/>
                </a:lnTo>
                <a:lnTo>
                  <a:pt x="3225" y="209"/>
                </a:lnTo>
                <a:lnTo>
                  <a:pt x="3234" y="214"/>
                </a:lnTo>
                <a:lnTo>
                  <a:pt x="3243" y="220"/>
                </a:lnTo>
                <a:lnTo>
                  <a:pt x="3251" y="225"/>
                </a:lnTo>
                <a:lnTo>
                  <a:pt x="3259" y="230"/>
                </a:lnTo>
                <a:lnTo>
                  <a:pt x="3266" y="236"/>
                </a:lnTo>
                <a:lnTo>
                  <a:pt x="3273" y="241"/>
                </a:lnTo>
                <a:lnTo>
                  <a:pt x="3279" y="246"/>
                </a:lnTo>
                <a:lnTo>
                  <a:pt x="3284" y="252"/>
                </a:lnTo>
                <a:lnTo>
                  <a:pt x="3290" y="257"/>
                </a:lnTo>
                <a:lnTo>
                  <a:pt x="3295" y="262"/>
                </a:lnTo>
                <a:lnTo>
                  <a:pt x="3299" y="268"/>
                </a:lnTo>
                <a:lnTo>
                  <a:pt x="3303" y="273"/>
                </a:lnTo>
                <a:lnTo>
                  <a:pt x="3307" y="278"/>
                </a:lnTo>
                <a:lnTo>
                  <a:pt x="3309" y="284"/>
                </a:lnTo>
                <a:lnTo>
                  <a:pt x="3311" y="289"/>
                </a:lnTo>
                <a:lnTo>
                  <a:pt x="3313" y="294"/>
                </a:lnTo>
                <a:lnTo>
                  <a:pt x="3314" y="300"/>
                </a:lnTo>
                <a:lnTo>
                  <a:pt x="3315" y="305"/>
                </a:lnTo>
                <a:lnTo>
                  <a:pt x="3315" y="310"/>
                </a:lnTo>
                <a:close/>
              </a:path>
            </a:pathLst>
          </a:custGeom>
          <a:solidFill>
            <a:srgbClr val="B2B2B2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" name="Freeform 9"/>
          <p:cNvSpPr>
            <a:spLocks/>
          </p:cNvSpPr>
          <p:nvPr/>
        </p:nvSpPr>
        <p:spPr bwMode="auto">
          <a:xfrm>
            <a:off x="7123113" y="4502150"/>
            <a:ext cx="765175" cy="461962"/>
          </a:xfrm>
          <a:custGeom>
            <a:avLst/>
            <a:gdLst/>
            <a:ahLst/>
            <a:cxnLst>
              <a:cxn ang="0">
                <a:pos x="2888" y="69"/>
              </a:cxn>
              <a:cxn ang="0">
                <a:pos x="2882" y="109"/>
              </a:cxn>
              <a:cxn ang="0">
                <a:pos x="2862" y="158"/>
              </a:cxn>
              <a:cxn ang="0">
                <a:pos x="2826" y="215"/>
              </a:cxn>
              <a:cxn ang="0">
                <a:pos x="2774" y="277"/>
              </a:cxn>
              <a:cxn ang="0">
                <a:pos x="2708" y="348"/>
              </a:cxn>
              <a:cxn ang="0">
                <a:pos x="2628" y="424"/>
              </a:cxn>
              <a:cxn ang="0">
                <a:pos x="2534" y="505"/>
              </a:cxn>
              <a:cxn ang="0">
                <a:pos x="2429" y="590"/>
              </a:cxn>
              <a:cxn ang="0">
                <a:pos x="2313" y="677"/>
              </a:cxn>
              <a:cxn ang="0">
                <a:pos x="2187" y="768"/>
              </a:cxn>
              <a:cxn ang="0">
                <a:pos x="2053" y="859"/>
              </a:cxn>
              <a:cxn ang="0">
                <a:pos x="1913" y="950"/>
              </a:cxn>
              <a:cxn ang="0">
                <a:pos x="1767" y="1041"/>
              </a:cxn>
              <a:cxn ang="0">
                <a:pos x="1618" y="1131"/>
              </a:cxn>
              <a:cxn ang="0">
                <a:pos x="1466" y="1216"/>
              </a:cxn>
              <a:cxn ang="0">
                <a:pos x="1315" y="1298"/>
              </a:cxn>
              <a:cxn ang="0">
                <a:pos x="1165" y="1376"/>
              </a:cxn>
              <a:cxn ang="0">
                <a:pos x="1018" y="1448"/>
              </a:cxn>
              <a:cxn ang="0">
                <a:pos x="876" y="1513"/>
              </a:cxn>
              <a:cxn ang="0">
                <a:pos x="740" y="1572"/>
              </a:cxn>
              <a:cxn ang="0">
                <a:pos x="611" y="1623"/>
              </a:cxn>
              <a:cxn ang="0">
                <a:pos x="493" y="1666"/>
              </a:cxn>
              <a:cxn ang="0">
                <a:pos x="384" y="1700"/>
              </a:cxn>
              <a:cxn ang="0">
                <a:pos x="287" y="1725"/>
              </a:cxn>
              <a:cxn ang="0">
                <a:pos x="203" y="1740"/>
              </a:cxn>
              <a:cxn ang="0">
                <a:pos x="132" y="1746"/>
              </a:cxn>
              <a:cxn ang="0">
                <a:pos x="77" y="1742"/>
              </a:cxn>
              <a:cxn ang="0">
                <a:pos x="35" y="1729"/>
              </a:cxn>
              <a:cxn ang="0">
                <a:pos x="10" y="1705"/>
              </a:cxn>
              <a:cxn ang="0">
                <a:pos x="0" y="1673"/>
              </a:cxn>
              <a:cxn ang="0">
                <a:pos x="7" y="1633"/>
              </a:cxn>
              <a:cxn ang="0">
                <a:pos x="29" y="1584"/>
              </a:cxn>
              <a:cxn ang="0">
                <a:pos x="66" y="1527"/>
              </a:cxn>
              <a:cxn ang="0">
                <a:pos x="120" y="1463"/>
              </a:cxn>
              <a:cxn ang="0">
                <a:pos x="187" y="1392"/>
              </a:cxn>
              <a:cxn ang="0">
                <a:pos x="268" y="1316"/>
              </a:cxn>
              <a:cxn ang="0">
                <a:pos x="363" y="1235"/>
              </a:cxn>
              <a:cxn ang="0">
                <a:pos x="468" y="1150"/>
              </a:cxn>
              <a:cxn ang="0">
                <a:pos x="586" y="1061"/>
              </a:cxn>
              <a:cxn ang="0">
                <a:pos x="712" y="971"/>
              </a:cxn>
              <a:cxn ang="0">
                <a:pos x="847" y="879"/>
              </a:cxn>
              <a:cxn ang="0">
                <a:pos x="988" y="788"/>
              </a:cxn>
              <a:cxn ang="0">
                <a:pos x="1134" y="698"/>
              </a:cxn>
              <a:cxn ang="0">
                <a:pos x="1283" y="609"/>
              </a:cxn>
              <a:cxn ang="0">
                <a:pos x="1434" y="523"/>
              </a:cxn>
              <a:cxn ang="0">
                <a:pos x="1586" y="441"/>
              </a:cxn>
              <a:cxn ang="0">
                <a:pos x="1736" y="364"/>
              </a:cxn>
              <a:cxn ang="0">
                <a:pos x="1882" y="292"/>
              </a:cxn>
              <a:cxn ang="0">
                <a:pos x="2024" y="227"/>
              </a:cxn>
              <a:cxn ang="0">
                <a:pos x="2159" y="170"/>
              </a:cxn>
              <a:cxn ang="0">
                <a:pos x="2287" y="120"/>
              </a:cxn>
              <a:cxn ang="0">
                <a:pos x="2405" y="77"/>
              </a:cxn>
              <a:cxn ang="0">
                <a:pos x="2512" y="44"/>
              </a:cxn>
              <a:cxn ang="0">
                <a:pos x="2608" y="20"/>
              </a:cxn>
              <a:cxn ang="0">
                <a:pos x="2692" y="6"/>
              </a:cxn>
              <a:cxn ang="0">
                <a:pos x="2761" y="0"/>
              </a:cxn>
              <a:cxn ang="0">
                <a:pos x="2816" y="4"/>
              </a:cxn>
              <a:cxn ang="0">
                <a:pos x="2856" y="19"/>
              </a:cxn>
              <a:cxn ang="0">
                <a:pos x="2879" y="43"/>
              </a:cxn>
            </a:cxnLst>
            <a:rect l="0" t="0" r="r" b="b"/>
            <a:pathLst>
              <a:path w="2888" h="1746">
                <a:moveTo>
                  <a:pt x="2879" y="43"/>
                </a:moveTo>
                <a:lnTo>
                  <a:pt x="2882" y="47"/>
                </a:lnTo>
                <a:lnTo>
                  <a:pt x="2885" y="52"/>
                </a:lnTo>
                <a:lnTo>
                  <a:pt x="2886" y="58"/>
                </a:lnTo>
                <a:lnTo>
                  <a:pt x="2887" y="63"/>
                </a:lnTo>
                <a:lnTo>
                  <a:pt x="2888" y="69"/>
                </a:lnTo>
                <a:lnTo>
                  <a:pt x="2888" y="75"/>
                </a:lnTo>
                <a:lnTo>
                  <a:pt x="2888" y="81"/>
                </a:lnTo>
                <a:lnTo>
                  <a:pt x="2888" y="88"/>
                </a:lnTo>
                <a:lnTo>
                  <a:pt x="2887" y="95"/>
                </a:lnTo>
                <a:lnTo>
                  <a:pt x="2885" y="101"/>
                </a:lnTo>
                <a:lnTo>
                  <a:pt x="2882" y="109"/>
                </a:lnTo>
                <a:lnTo>
                  <a:pt x="2880" y="116"/>
                </a:lnTo>
                <a:lnTo>
                  <a:pt x="2877" y="125"/>
                </a:lnTo>
                <a:lnTo>
                  <a:pt x="2874" y="132"/>
                </a:lnTo>
                <a:lnTo>
                  <a:pt x="2871" y="141"/>
                </a:lnTo>
                <a:lnTo>
                  <a:pt x="2866" y="149"/>
                </a:lnTo>
                <a:lnTo>
                  <a:pt x="2862" y="158"/>
                </a:lnTo>
                <a:lnTo>
                  <a:pt x="2857" y="167"/>
                </a:lnTo>
                <a:lnTo>
                  <a:pt x="2851" y="175"/>
                </a:lnTo>
                <a:lnTo>
                  <a:pt x="2846" y="185"/>
                </a:lnTo>
                <a:lnTo>
                  <a:pt x="2840" y="194"/>
                </a:lnTo>
                <a:lnTo>
                  <a:pt x="2832" y="204"/>
                </a:lnTo>
                <a:lnTo>
                  <a:pt x="2826" y="215"/>
                </a:lnTo>
                <a:lnTo>
                  <a:pt x="2818" y="224"/>
                </a:lnTo>
                <a:lnTo>
                  <a:pt x="2810" y="235"/>
                </a:lnTo>
                <a:lnTo>
                  <a:pt x="2801" y="245"/>
                </a:lnTo>
                <a:lnTo>
                  <a:pt x="2793" y="256"/>
                </a:lnTo>
                <a:lnTo>
                  <a:pt x="2783" y="267"/>
                </a:lnTo>
                <a:lnTo>
                  <a:pt x="2774" y="277"/>
                </a:lnTo>
                <a:lnTo>
                  <a:pt x="2764" y="289"/>
                </a:lnTo>
                <a:lnTo>
                  <a:pt x="2753" y="300"/>
                </a:lnTo>
                <a:lnTo>
                  <a:pt x="2743" y="312"/>
                </a:lnTo>
                <a:lnTo>
                  <a:pt x="2731" y="323"/>
                </a:lnTo>
                <a:lnTo>
                  <a:pt x="2719" y="336"/>
                </a:lnTo>
                <a:lnTo>
                  <a:pt x="2708" y="348"/>
                </a:lnTo>
                <a:lnTo>
                  <a:pt x="2695" y="360"/>
                </a:lnTo>
                <a:lnTo>
                  <a:pt x="2682" y="372"/>
                </a:lnTo>
                <a:lnTo>
                  <a:pt x="2669" y="385"/>
                </a:lnTo>
                <a:lnTo>
                  <a:pt x="2655" y="398"/>
                </a:lnTo>
                <a:lnTo>
                  <a:pt x="2641" y="411"/>
                </a:lnTo>
                <a:lnTo>
                  <a:pt x="2628" y="424"/>
                </a:lnTo>
                <a:lnTo>
                  <a:pt x="2613" y="436"/>
                </a:lnTo>
                <a:lnTo>
                  <a:pt x="2598" y="450"/>
                </a:lnTo>
                <a:lnTo>
                  <a:pt x="2583" y="463"/>
                </a:lnTo>
                <a:lnTo>
                  <a:pt x="2567" y="477"/>
                </a:lnTo>
                <a:lnTo>
                  <a:pt x="2551" y="491"/>
                </a:lnTo>
                <a:lnTo>
                  <a:pt x="2534" y="505"/>
                </a:lnTo>
                <a:lnTo>
                  <a:pt x="2518" y="518"/>
                </a:lnTo>
                <a:lnTo>
                  <a:pt x="2501" y="532"/>
                </a:lnTo>
                <a:lnTo>
                  <a:pt x="2483" y="546"/>
                </a:lnTo>
                <a:lnTo>
                  <a:pt x="2465" y="561"/>
                </a:lnTo>
                <a:lnTo>
                  <a:pt x="2447" y="575"/>
                </a:lnTo>
                <a:lnTo>
                  <a:pt x="2429" y="590"/>
                </a:lnTo>
                <a:lnTo>
                  <a:pt x="2410" y="604"/>
                </a:lnTo>
                <a:lnTo>
                  <a:pt x="2392" y="619"/>
                </a:lnTo>
                <a:lnTo>
                  <a:pt x="2373" y="634"/>
                </a:lnTo>
                <a:lnTo>
                  <a:pt x="2352" y="648"/>
                </a:lnTo>
                <a:lnTo>
                  <a:pt x="2333" y="662"/>
                </a:lnTo>
                <a:lnTo>
                  <a:pt x="2313" y="677"/>
                </a:lnTo>
                <a:lnTo>
                  <a:pt x="2293" y="692"/>
                </a:lnTo>
                <a:lnTo>
                  <a:pt x="2272" y="707"/>
                </a:lnTo>
                <a:lnTo>
                  <a:pt x="2251" y="722"/>
                </a:lnTo>
                <a:lnTo>
                  <a:pt x="2230" y="737"/>
                </a:lnTo>
                <a:lnTo>
                  <a:pt x="2208" y="753"/>
                </a:lnTo>
                <a:lnTo>
                  <a:pt x="2187" y="768"/>
                </a:lnTo>
                <a:lnTo>
                  <a:pt x="2166" y="783"/>
                </a:lnTo>
                <a:lnTo>
                  <a:pt x="2143" y="798"/>
                </a:lnTo>
                <a:lnTo>
                  <a:pt x="2121" y="814"/>
                </a:lnTo>
                <a:lnTo>
                  <a:pt x="2099" y="829"/>
                </a:lnTo>
                <a:lnTo>
                  <a:pt x="2076" y="844"/>
                </a:lnTo>
                <a:lnTo>
                  <a:pt x="2053" y="859"/>
                </a:lnTo>
                <a:lnTo>
                  <a:pt x="2030" y="875"/>
                </a:lnTo>
                <a:lnTo>
                  <a:pt x="2007" y="890"/>
                </a:lnTo>
                <a:lnTo>
                  <a:pt x="1983" y="905"/>
                </a:lnTo>
                <a:lnTo>
                  <a:pt x="1960" y="921"/>
                </a:lnTo>
                <a:lnTo>
                  <a:pt x="1937" y="935"/>
                </a:lnTo>
                <a:lnTo>
                  <a:pt x="1913" y="950"/>
                </a:lnTo>
                <a:lnTo>
                  <a:pt x="1889" y="966"/>
                </a:lnTo>
                <a:lnTo>
                  <a:pt x="1865" y="981"/>
                </a:lnTo>
                <a:lnTo>
                  <a:pt x="1841" y="996"/>
                </a:lnTo>
                <a:lnTo>
                  <a:pt x="1816" y="1011"/>
                </a:lnTo>
                <a:lnTo>
                  <a:pt x="1792" y="1026"/>
                </a:lnTo>
                <a:lnTo>
                  <a:pt x="1767" y="1041"/>
                </a:lnTo>
                <a:lnTo>
                  <a:pt x="1743" y="1056"/>
                </a:lnTo>
                <a:lnTo>
                  <a:pt x="1718" y="1071"/>
                </a:lnTo>
                <a:lnTo>
                  <a:pt x="1692" y="1086"/>
                </a:lnTo>
                <a:lnTo>
                  <a:pt x="1668" y="1101"/>
                </a:lnTo>
                <a:lnTo>
                  <a:pt x="1643" y="1116"/>
                </a:lnTo>
                <a:lnTo>
                  <a:pt x="1618" y="1131"/>
                </a:lnTo>
                <a:lnTo>
                  <a:pt x="1592" y="1144"/>
                </a:lnTo>
                <a:lnTo>
                  <a:pt x="1568" y="1159"/>
                </a:lnTo>
                <a:lnTo>
                  <a:pt x="1542" y="1173"/>
                </a:lnTo>
                <a:lnTo>
                  <a:pt x="1518" y="1188"/>
                </a:lnTo>
                <a:lnTo>
                  <a:pt x="1492" y="1202"/>
                </a:lnTo>
                <a:lnTo>
                  <a:pt x="1466" y="1216"/>
                </a:lnTo>
                <a:lnTo>
                  <a:pt x="1442" y="1230"/>
                </a:lnTo>
                <a:lnTo>
                  <a:pt x="1416" y="1244"/>
                </a:lnTo>
                <a:lnTo>
                  <a:pt x="1391" y="1258"/>
                </a:lnTo>
                <a:lnTo>
                  <a:pt x="1365" y="1271"/>
                </a:lnTo>
                <a:lnTo>
                  <a:pt x="1341" y="1285"/>
                </a:lnTo>
                <a:lnTo>
                  <a:pt x="1315" y="1298"/>
                </a:lnTo>
                <a:lnTo>
                  <a:pt x="1290" y="1312"/>
                </a:lnTo>
                <a:lnTo>
                  <a:pt x="1265" y="1325"/>
                </a:lnTo>
                <a:lnTo>
                  <a:pt x="1240" y="1338"/>
                </a:lnTo>
                <a:lnTo>
                  <a:pt x="1215" y="1350"/>
                </a:lnTo>
                <a:lnTo>
                  <a:pt x="1190" y="1363"/>
                </a:lnTo>
                <a:lnTo>
                  <a:pt x="1165" y="1376"/>
                </a:lnTo>
                <a:lnTo>
                  <a:pt x="1140" y="1389"/>
                </a:lnTo>
                <a:lnTo>
                  <a:pt x="1116" y="1400"/>
                </a:lnTo>
                <a:lnTo>
                  <a:pt x="1091" y="1412"/>
                </a:lnTo>
                <a:lnTo>
                  <a:pt x="1066" y="1425"/>
                </a:lnTo>
                <a:lnTo>
                  <a:pt x="1042" y="1437"/>
                </a:lnTo>
                <a:lnTo>
                  <a:pt x="1018" y="1448"/>
                </a:lnTo>
                <a:lnTo>
                  <a:pt x="994" y="1459"/>
                </a:lnTo>
                <a:lnTo>
                  <a:pt x="971" y="1471"/>
                </a:lnTo>
                <a:lnTo>
                  <a:pt x="946" y="1482"/>
                </a:lnTo>
                <a:lnTo>
                  <a:pt x="923" y="1492"/>
                </a:lnTo>
                <a:lnTo>
                  <a:pt x="899" y="1503"/>
                </a:lnTo>
                <a:lnTo>
                  <a:pt x="876" y="1513"/>
                </a:lnTo>
                <a:lnTo>
                  <a:pt x="853" y="1524"/>
                </a:lnTo>
                <a:lnTo>
                  <a:pt x="830" y="1534"/>
                </a:lnTo>
                <a:lnTo>
                  <a:pt x="807" y="1543"/>
                </a:lnTo>
                <a:lnTo>
                  <a:pt x="785" y="1554"/>
                </a:lnTo>
                <a:lnTo>
                  <a:pt x="763" y="1563"/>
                </a:lnTo>
                <a:lnTo>
                  <a:pt x="740" y="1572"/>
                </a:lnTo>
                <a:lnTo>
                  <a:pt x="718" y="1582"/>
                </a:lnTo>
                <a:lnTo>
                  <a:pt x="696" y="1590"/>
                </a:lnTo>
                <a:lnTo>
                  <a:pt x="675" y="1599"/>
                </a:lnTo>
                <a:lnTo>
                  <a:pt x="654" y="1607"/>
                </a:lnTo>
                <a:lnTo>
                  <a:pt x="632" y="1615"/>
                </a:lnTo>
                <a:lnTo>
                  <a:pt x="611" y="1623"/>
                </a:lnTo>
                <a:lnTo>
                  <a:pt x="591" y="1631"/>
                </a:lnTo>
                <a:lnTo>
                  <a:pt x="571" y="1638"/>
                </a:lnTo>
                <a:lnTo>
                  <a:pt x="550" y="1646"/>
                </a:lnTo>
                <a:lnTo>
                  <a:pt x="531" y="1652"/>
                </a:lnTo>
                <a:lnTo>
                  <a:pt x="512" y="1660"/>
                </a:lnTo>
                <a:lnTo>
                  <a:pt x="493" y="1666"/>
                </a:lnTo>
                <a:lnTo>
                  <a:pt x="474" y="1672"/>
                </a:lnTo>
                <a:lnTo>
                  <a:pt x="455" y="1678"/>
                </a:lnTo>
                <a:lnTo>
                  <a:pt x="437" y="1684"/>
                </a:lnTo>
                <a:lnTo>
                  <a:pt x="419" y="1689"/>
                </a:lnTo>
                <a:lnTo>
                  <a:pt x="401" y="1695"/>
                </a:lnTo>
                <a:lnTo>
                  <a:pt x="384" y="1700"/>
                </a:lnTo>
                <a:lnTo>
                  <a:pt x="367" y="1704"/>
                </a:lnTo>
                <a:lnTo>
                  <a:pt x="350" y="1709"/>
                </a:lnTo>
                <a:lnTo>
                  <a:pt x="334" y="1713"/>
                </a:lnTo>
                <a:lnTo>
                  <a:pt x="318" y="1717"/>
                </a:lnTo>
                <a:lnTo>
                  <a:pt x="302" y="1721"/>
                </a:lnTo>
                <a:lnTo>
                  <a:pt x="287" y="1725"/>
                </a:lnTo>
                <a:lnTo>
                  <a:pt x="272" y="1728"/>
                </a:lnTo>
                <a:lnTo>
                  <a:pt x="257" y="1731"/>
                </a:lnTo>
                <a:lnTo>
                  <a:pt x="243" y="1733"/>
                </a:lnTo>
                <a:lnTo>
                  <a:pt x="229" y="1735"/>
                </a:lnTo>
                <a:lnTo>
                  <a:pt x="216" y="1737"/>
                </a:lnTo>
                <a:lnTo>
                  <a:pt x="203" y="1740"/>
                </a:lnTo>
                <a:lnTo>
                  <a:pt x="190" y="1742"/>
                </a:lnTo>
                <a:lnTo>
                  <a:pt x="178" y="1743"/>
                </a:lnTo>
                <a:lnTo>
                  <a:pt x="165" y="1744"/>
                </a:lnTo>
                <a:lnTo>
                  <a:pt x="155" y="1745"/>
                </a:lnTo>
                <a:lnTo>
                  <a:pt x="143" y="1745"/>
                </a:lnTo>
                <a:lnTo>
                  <a:pt x="132" y="1746"/>
                </a:lnTo>
                <a:lnTo>
                  <a:pt x="122" y="1746"/>
                </a:lnTo>
                <a:lnTo>
                  <a:pt x="112" y="1746"/>
                </a:lnTo>
                <a:lnTo>
                  <a:pt x="103" y="1745"/>
                </a:lnTo>
                <a:lnTo>
                  <a:pt x="94" y="1744"/>
                </a:lnTo>
                <a:lnTo>
                  <a:pt x="84" y="1743"/>
                </a:lnTo>
                <a:lnTo>
                  <a:pt x="77" y="1742"/>
                </a:lnTo>
                <a:lnTo>
                  <a:pt x="68" y="1741"/>
                </a:lnTo>
                <a:lnTo>
                  <a:pt x="61" y="1739"/>
                </a:lnTo>
                <a:lnTo>
                  <a:pt x="55" y="1736"/>
                </a:lnTo>
                <a:lnTo>
                  <a:pt x="47" y="1734"/>
                </a:lnTo>
                <a:lnTo>
                  <a:pt x="42" y="1731"/>
                </a:lnTo>
                <a:lnTo>
                  <a:pt x="35" y="1729"/>
                </a:lnTo>
                <a:lnTo>
                  <a:pt x="30" y="1726"/>
                </a:lnTo>
                <a:lnTo>
                  <a:pt x="26" y="1723"/>
                </a:lnTo>
                <a:lnTo>
                  <a:pt x="20" y="1718"/>
                </a:lnTo>
                <a:lnTo>
                  <a:pt x="17" y="1714"/>
                </a:lnTo>
                <a:lnTo>
                  <a:pt x="13" y="1711"/>
                </a:lnTo>
                <a:lnTo>
                  <a:pt x="10" y="1705"/>
                </a:lnTo>
                <a:lnTo>
                  <a:pt x="8" y="1701"/>
                </a:lnTo>
                <a:lnTo>
                  <a:pt x="6" y="1696"/>
                </a:lnTo>
                <a:lnTo>
                  <a:pt x="3" y="1691"/>
                </a:lnTo>
                <a:lnTo>
                  <a:pt x="2" y="1685"/>
                </a:lnTo>
                <a:lnTo>
                  <a:pt x="1" y="1680"/>
                </a:lnTo>
                <a:lnTo>
                  <a:pt x="0" y="1673"/>
                </a:lnTo>
                <a:lnTo>
                  <a:pt x="0" y="1668"/>
                </a:lnTo>
                <a:lnTo>
                  <a:pt x="1" y="1662"/>
                </a:lnTo>
                <a:lnTo>
                  <a:pt x="1" y="1654"/>
                </a:lnTo>
                <a:lnTo>
                  <a:pt x="3" y="1648"/>
                </a:lnTo>
                <a:lnTo>
                  <a:pt x="4" y="1640"/>
                </a:lnTo>
                <a:lnTo>
                  <a:pt x="7" y="1633"/>
                </a:lnTo>
                <a:lnTo>
                  <a:pt x="10" y="1625"/>
                </a:lnTo>
                <a:lnTo>
                  <a:pt x="12" y="1618"/>
                </a:lnTo>
                <a:lnTo>
                  <a:pt x="16" y="1609"/>
                </a:lnTo>
                <a:lnTo>
                  <a:pt x="19" y="1601"/>
                </a:lnTo>
                <a:lnTo>
                  <a:pt x="24" y="1592"/>
                </a:lnTo>
                <a:lnTo>
                  <a:pt x="29" y="1584"/>
                </a:lnTo>
                <a:lnTo>
                  <a:pt x="34" y="1575"/>
                </a:lnTo>
                <a:lnTo>
                  <a:pt x="40" y="1566"/>
                </a:lnTo>
                <a:lnTo>
                  <a:pt x="46" y="1556"/>
                </a:lnTo>
                <a:lnTo>
                  <a:pt x="52" y="1547"/>
                </a:lnTo>
                <a:lnTo>
                  <a:pt x="59" y="1537"/>
                </a:lnTo>
                <a:lnTo>
                  <a:pt x="66" y="1527"/>
                </a:lnTo>
                <a:lnTo>
                  <a:pt x="75" y="1517"/>
                </a:lnTo>
                <a:lnTo>
                  <a:pt x="82" y="1506"/>
                </a:lnTo>
                <a:lnTo>
                  <a:pt x="91" y="1496"/>
                </a:lnTo>
                <a:lnTo>
                  <a:pt x="100" y="1485"/>
                </a:lnTo>
                <a:lnTo>
                  <a:pt x="110" y="1474"/>
                </a:lnTo>
                <a:lnTo>
                  <a:pt x="120" y="1463"/>
                </a:lnTo>
                <a:lnTo>
                  <a:pt x="129" y="1452"/>
                </a:lnTo>
                <a:lnTo>
                  <a:pt x="140" y="1440"/>
                </a:lnTo>
                <a:lnTo>
                  <a:pt x="152" y="1428"/>
                </a:lnTo>
                <a:lnTo>
                  <a:pt x="163" y="1416"/>
                </a:lnTo>
                <a:lnTo>
                  <a:pt x="175" y="1405"/>
                </a:lnTo>
                <a:lnTo>
                  <a:pt x="187" y="1392"/>
                </a:lnTo>
                <a:lnTo>
                  <a:pt x="200" y="1380"/>
                </a:lnTo>
                <a:lnTo>
                  <a:pt x="212" y="1367"/>
                </a:lnTo>
                <a:lnTo>
                  <a:pt x="226" y="1355"/>
                </a:lnTo>
                <a:lnTo>
                  <a:pt x="240" y="1342"/>
                </a:lnTo>
                <a:lnTo>
                  <a:pt x="254" y="1329"/>
                </a:lnTo>
                <a:lnTo>
                  <a:pt x="268" y="1316"/>
                </a:lnTo>
                <a:lnTo>
                  <a:pt x="283" y="1302"/>
                </a:lnTo>
                <a:lnTo>
                  <a:pt x="299" y="1290"/>
                </a:lnTo>
                <a:lnTo>
                  <a:pt x="314" y="1276"/>
                </a:lnTo>
                <a:lnTo>
                  <a:pt x="330" y="1262"/>
                </a:lnTo>
                <a:lnTo>
                  <a:pt x="346" y="1249"/>
                </a:lnTo>
                <a:lnTo>
                  <a:pt x="363" y="1235"/>
                </a:lnTo>
                <a:lnTo>
                  <a:pt x="380" y="1220"/>
                </a:lnTo>
                <a:lnTo>
                  <a:pt x="397" y="1206"/>
                </a:lnTo>
                <a:lnTo>
                  <a:pt x="414" y="1192"/>
                </a:lnTo>
                <a:lnTo>
                  <a:pt x="432" y="1179"/>
                </a:lnTo>
                <a:lnTo>
                  <a:pt x="450" y="1164"/>
                </a:lnTo>
                <a:lnTo>
                  <a:pt x="468" y="1150"/>
                </a:lnTo>
                <a:lnTo>
                  <a:pt x="487" y="1135"/>
                </a:lnTo>
                <a:lnTo>
                  <a:pt x="507" y="1120"/>
                </a:lnTo>
                <a:lnTo>
                  <a:pt x="526" y="1106"/>
                </a:lnTo>
                <a:lnTo>
                  <a:pt x="545" y="1091"/>
                </a:lnTo>
                <a:lnTo>
                  <a:pt x="565" y="1076"/>
                </a:lnTo>
                <a:lnTo>
                  <a:pt x="586" y="1061"/>
                </a:lnTo>
                <a:lnTo>
                  <a:pt x="606" y="1046"/>
                </a:lnTo>
                <a:lnTo>
                  <a:pt x="627" y="1031"/>
                </a:lnTo>
                <a:lnTo>
                  <a:pt x="647" y="1017"/>
                </a:lnTo>
                <a:lnTo>
                  <a:pt x="669" y="1002"/>
                </a:lnTo>
                <a:lnTo>
                  <a:pt x="690" y="986"/>
                </a:lnTo>
                <a:lnTo>
                  <a:pt x="712" y="971"/>
                </a:lnTo>
                <a:lnTo>
                  <a:pt x="734" y="956"/>
                </a:lnTo>
                <a:lnTo>
                  <a:pt x="756" y="941"/>
                </a:lnTo>
                <a:lnTo>
                  <a:pt x="779" y="925"/>
                </a:lnTo>
                <a:lnTo>
                  <a:pt x="801" y="910"/>
                </a:lnTo>
                <a:lnTo>
                  <a:pt x="823" y="895"/>
                </a:lnTo>
                <a:lnTo>
                  <a:pt x="847" y="879"/>
                </a:lnTo>
                <a:lnTo>
                  <a:pt x="869" y="864"/>
                </a:lnTo>
                <a:lnTo>
                  <a:pt x="893" y="849"/>
                </a:lnTo>
                <a:lnTo>
                  <a:pt x="916" y="833"/>
                </a:lnTo>
                <a:lnTo>
                  <a:pt x="940" y="818"/>
                </a:lnTo>
                <a:lnTo>
                  <a:pt x="964" y="803"/>
                </a:lnTo>
                <a:lnTo>
                  <a:pt x="988" y="788"/>
                </a:lnTo>
                <a:lnTo>
                  <a:pt x="1012" y="772"/>
                </a:lnTo>
                <a:lnTo>
                  <a:pt x="1036" y="757"/>
                </a:lnTo>
                <a:lnTo>
                  <a:pt x="1060" y="742"/>
                </a:lnTo>
                <a:lnTo>
                  <a:pt x="1085" y="728"/>
                </a:lnTo>
                <a:lnTo>
                  <a:pt x="1109" y="713"/>
                </a:lnTo>
                <a:lnTo>
                  <a:pt x="1134" y="698"/>
                </a:lnTo>
                <a:lnTo>
                  <a:pt x="1158" y="683"/>
                </a:lnTo>
                <a:lnTo>
                  <a:pt x="1183" y="668"/>
                </a:lnTo>
                <a:lnTo>
                  <a:pt x="1208" y="653"/>
                </a:lnTo>
                <a:lnTo>
                  <a:pt x="1233" y="638"/>
                </a:lnTo>
                <a:lnTo>
                  <a:pt x="1258" y="623"/>
                </a:lnTo>
                <a:lnTo>
                  <a:pt x="1283" y="609"/>
                </a:lnTo>
                <a:lnTo>
                  <a:pt x="1309" y="594"/>
                </a:lnTo>
                <a:lnTo>
                  <a:pt x="1333" y="579"/>
                </a:lnTo>
                <a:lnTo>
                  <a:pt x="1359" y="565"/>
                </a:lnTo>
                <a:lnTo>
                  <a:pt x="1384" y="552"/>
                </a:lnTo>
                <a:lnTo>
                  <a:pt x="1409" y="537"/>
                </a:lnTo>
                <a:lnTo>
                  <a:pt x="1434" y="523"/>
                </a:lnTo>
                <a:lnTo>
                  <a:pt x="1460" y="509"/>
                </a:lnTo>
                <a:lnTo>
                  <a:pt x="1484" y="495"/>
                </a:lnTo>
                <a:lnTo>
                  <a:pt x="1510" y="481"/>
                </a:lnTo>
                <a:lnTo>
                  <a:pt x="1536" y="468"/>
                </a:lnTo>
                <a:lnTo>
                  <a:pt x="1560" y="454"/>
                </a:lnTo>
                <a:lnTo>
                  <a:pt x="1586" y="441"/>
                </a:lnTo>
                <a:lnTo>
                  <a:pt x="1611" y="428"/>
                </a:lnTo>
                <a:lnTo>
                  <a:pt x="1636" y="415"/>
                </a:lnTo>
                <a:lnTo>
                  <a:pt x="1661" y="402"/>
                </a:lnTo>
                <a:lnTo>
                  <a:pt x="1686" y="389"/>
                </a:lnTo>
                <a:lnTo>
                  <a:pt x="1711" y="377"/>
                </a:lnTo>
                <a:lnTo>
                  <a:pt x="1736" y="364"/>
                </a:lnTo>
                <a:lnTo>
                  <a:pt x="1761" y="352"/>
                </a:lnTo>
                <a:lnTo>
                  <a:pt x="1785" y="339"/>
                </a:lnTo>
                <a:lnTo>
                  <a:pt x="1810" y="328"/>
                </a:lnTo>
                <a:lnTo>
                  <a:pt x="1834" y="316"/>
                </a:lnTo>
                <a:lnTo>
                  <a:pt x="1858" y="304"/>
                </a:lnTo>
                <a:lnTo>
                  <a:pt x="1882" y="292"/>
                </a:lnTo>
                <a:lnTo>
                  <a:pt x="1907" y="281"/>
                </a:lnTo>
                <a:lnTo>
                  <a:pt x="1930" y="270"/>
                </a:lnTo>
                <a:lnTo>
                  <a:pt x="1954" y="259"/>
                </a:lnTo>
                <a:lnTo>
                  <a:pt x="1977" y="249"/>
                </a:lnTo>
                <a:lnTo>
                  <a:pt x="2001" y="238"/>
                </a:lnTo>
                <a:lnTo>
                  <a:pt x="2024" y="227"/>
                </a:lnTo>
                <a:lnTo>
                  <a:pt x="2047" y="218"/>
                </a:lnTo>
                <a:lnTo>
                  <a:pt x="2070" y="207"/>
                </a:lnTo>
                <a:lnTo>
                  <a:pt x="2092" y="197"/>
                </a:lnTo>
                <a:lnTo>
                  <a:pt x="2115" y="188"/>
                </a:lnTo>
                <a:lnTo>
                  <a:pt x="2137" y="178"/>
                </a:lnTo>
                <a:lnTo>
                  <a:pt x="2159" y="170"/>
                </a:lnTo>
                <a:lnTo>
                  <a:pt x="2181" y="160"/>
                </a:lnTo>
                <a:lnTo>
                  <a:pt x="2203" y="152"/>
                </a:lnTo>
                <a:lnTo>
                  <a:pt x="2224" y="143"/>
                </a:lnTo>
                <a:lnTo>
                  <a:pt x="2246" y="135"/>
                </a:lnTo>
                <a:lnTo>
                  <a:pt x="2266" y="127"/>
                </a:lnTo>
                <a:lnTo>
                  <a:pt x="2287" y="120"/>
                </a:lnTo>
                <a:lnTo>
                  <a:pt x="2308" y="112"/>
                </a:lnTo>
                <a:lnTo>
                  <a:pt x="2328" y="105"/>
                </a:lnTo>
                <a:lnTo>
                  <a:pt x="2347" y="97"/>
                </a:lnTo>
                <a:lnTo>
                  <a:pt x="2367" y="91"/>
                </a:lnTo>
                <a:lnTo>
                  <a:pt x="2387" y="83"/>
                </a:lnTo>
                <a:lnTo>
                  <a:pt x="2405" y="77"/>
                </a:lnTo>
                <a:lnTo>
                  <a:pt x="2424" y="72"/>
                </a:lnTo>
                <a:lnTo>
                  <a:pt x="2442" y="65"/>
                </a:lnTo>
                <a:lnTo>
                  <a:pt x="2460" y="60"/>
                </a:lnTo>
                <a:lnTo>
                  <a:pt x="2478" y="55"/>
                </a:lnTo>
                <a:lnTo>
                  <a:pt x="2495" y="49"/>
                </a:lnTo>
                <a:lnTo>
                  <a:pt x="2512" y="44"/>
                </a:lnTo>
                <a:lnTo>
                  <a:pt x="2529" y="40"/>
                </a:lnTo>
                <a:lnTo>
                  <a:pt x="2546" y="35"/>
                </a:lnTo>
                <a:lnTo>
                  <a:pt x="2562" y="31"/>
                </a:lnTo>
                <a:lnTo>
                  <a:pt x="2578" y="27"/>
                </a:lnTo>
                <a:lnTo>
                  <a:pt x="2593" y="24"/>
                </a:lnTo>
                <a:lnTo>
                  <a:pt x="2608" y="20"/>
                </a:lnTo>
                <a:lnTo>
                  <a:pt x="2623" y="17"/>
                </a:lnTo>
                <a:lnTo>
                  <a:pt x="2638" y="14"/>
                </a:lnTo>
                <a:lnTo>
                  <a:pt x="2652" y="12"/>
                </a:lnTo>
                <a:lnTo>
                  <a:pt x="2666" y="10"/>
                </a:lnTo>
                <a:lnTo>
                  <a:pt x="2679" y="8"/>
                </a:lnTo>
                <a:lnTo>
                  <a:pt x="2692" y="6"/>
                </a:lnTo>
                <a:lnTo>
                  <a:pt x="2704" y="4"/>
                </a:lnTo>
                <a:lnTo>
                  <a:pt x="2716" y="2"/>
                </a:lnTo>
                <a:lnTo>
                  <a:pt x="2728" y="1"/>
                </a:lnTo>
                <a:lnTo>
                  <a:pt x="2739" y="1"/>
                </a:lnTo>
                <a:lnTo>
                  <a:pt x="2750" y="0"/>
                </a:lnTo>
                <a:lnTo>
                  <a:pt x="2761" y="0"/>
                </a:lnTo>
                <a:lnTo>
                  <a:pt x="2771" y="0"/>
                </a:lnTo>
                <a:lnTo>
                  <a:pt x="2781" y="1"/>
                </a:lnTo>
                <a:lnTo>
                  <a:pt x="2791" y="1"/>
                </a:lnTo>
                <a:lnTo>
                  <a:pt x="2799" y="2"/>
                </a:lnTo>
                <a:lnTo>
                  <a:pt x="2808" y="3"/>
                </a:lnTo>
                <a:lnTo>
                  <a:pt x="2816" y="4"/>
                </a:lnTo>
                <a:lnTo>
                  <a:pt x="2824" y="7"/>
                </a:lnTo>
                <a:lnTo>
                  <a:pt x="2831" y="9"/>
                </a:lnTo>
                <a:lnTo>
                  <a:pt x="2838" y="11"/>
                </a:lnTo>
                <a:lnTo>
                  <a:pt x="2844" y="13"/>
                </a:lnTo>
                <a:lnTo>
                  <a:pt x="2850" y="16"/>
                </a:lnTo>
                <a:lnTo>
                  <a:pt x="2856" y="19"/>
                </a:lnTo>
                <a:lnTo>
                  <a:pt x="2861" y="23"/>
                </a:lnTo>
                <a:lnTo>
                  <a:pt x="2865" y="26"/>
                </a:lnTo>
                <a:lnTo>
                  <a:pt x="2870" y="30"/>
                </a:lnTo>
                <a:lnTo>
                  <a:pt x="2874" y="33"/>
                </a:lnTo>
                <a:lnTo>
                  <a:pt x="2877" y="38"/>
                </a:lnTo>
                <a:lnTo>
                  <a:pt x="2879" y="43"/>
                </a:lnTo>
                <a:close/>
              </a:path>
            </a:pathLst>
          </a:custGeom>
          <a:solidFill>
            <a:srgbClr val="B2B2B2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Freeform 10"/>
          <p:cNvSpPr>
            <a:spLocks/>
          </p:cNvSpPr>
          <p:nvPr/>
        </p:nvSpPr>
        <p:spPr bwMode="auto">
          <a:xfrm>
            <a:off x="6726238" y="3813175"/>
            <a:ext cx="765175" cy="461962"/>
          </a:xfrm>
          <a:custGeom>
            <a:avLst/>
            <a:gdLst/>
            <a:ahLst/>
            <a:cxnLst>
              <a:cxn ang="0">
                <a:pos x="2887" y="68"/>
              </a:cxn>
              <a:cxn ang="0">
                <a:pos x="2882" y="109"/>
              </a:cxn>
              <a:cxn ang="0">
                <a:pos x="2862" y="157"/>
              </a:cxn>
              <a:cxn ang="0">
                <a:pos x="2826" y="213"/>
              </a:cxn>
              <a:cxn ang="0">
                <a:pos x="2773" y="277"/>
              </a:cxn>
              <a:cxn ang="0">
                <a:pos x="2707" y="347"/>
              </a:cxn>
              <a:cxn ang="0">
                <a:pos x="2627" y="424"/>
              </a:cxn>
              <a:cxn ang="0">
                <a:pos x="2533" y="503"/>
              </a:cxn>
              <a:cxn ang="0">
                <a:pos x="2429" y="589"/>
              </a:cxn>
              <a:cxn ang="0">
                <a:pos x="2313" y="677"/>
              </a:cxn>
              <a:cxn ang="0">
                <a:pos x="2187" y="767"/>
              </a:cxn>
              <a:cxn ang="0">
                <a:pos x="2053" y="859"/>
              </a:cxn>
              <a:cxn ang="0">
                <a:pos x="1913" y="950"/>
              </a:cxn>
              <a:cxn ang="0">
                <a:pos x="1767" y="1041"/>
              </a:cxn>
              <a:cxn ang="0">
                <a:pos x="1617" y="1130"/>
              </a:cxn>
              <a:cxn ang="0">
                <a:pos x="1466" y="1216"/>
              </a:cxn>
              <a:cxn ang="0">
                <a:pos x="1315" y="1298"/>
              </a:cxn>
              <a:cxn ang="0">
                <a:pos x="1164" y="1376"/>
              </a:cxn>
              <a:cxn ang="0">
                <a:pos x="1018" y="1447"/>
              </a:cxn>
              <a:cxn ang="0">
                <a:pos x="875" y="1513"/>
              </a:cxn>
              <a:cxn ang="0">
                <a:pos x="740" y="1572"/>
              </a:cxn>
              <a:cxn ang="0">
                <a:pos x="611" y="1622"/>
              </a:cxn>
              <a:cxn ang="0">
                <a:pos x="493" y="1665"/>
              </a:cxn>
              <a:cxn ang="0">
                <a:pos x="384" y="1699"/>
              </a:cxn>
              <a:cxn ang="0">
                <a:pos x="287" y="1724"/>
              </a:cxn>
              <a:cxn ang="0">
                <a:pos x="203" y="1740"/>
              </a:cxn>
              <a:cxn ang="0">
                <a:pos x="132" y="1745"/>
              </a:cxn>
              <a:cxn ang="0">
                <a:pos x="76" y="1742"/>
              </a:cxn>
              <a:cxn ang="0">
                <a:pos x="35" y="1728"/>
              </a:cxn>
              <a:cxn ang="0">
                <a:pos x="10" y="1705"/>
              </a:cxn>
              <a:cxn ang="0">
                <a:pos x="0" y="1673"/>
              </a:cxn>
              <a:cxn ang="0">
                <a:pos x="6" y="1633"/>
              </a:cxn>
              <a:cxn ang="0">
                <a:pos x="29" y="1584"/>
              </a:cxn>
              <a:cxn ang="0">
                <a:pos x="66" y="1526"/>
              </a:cxn>
              <a:cxn ang="0">
                <a:pos x="119" y="1462"/>
              </a:cxn>
              <a:cxn ang="0">
                <a:pos x="187" y="1392"/>
              </a:cxn>
              <a:cxn ang="0">
                <a:pos x="268" y="1315"/>
              </a:cxn>
              <a:cxn ang="0">
                <a:pos x="362" y="1234"/>
              </a:cxn>
              <a:cxn ang="0">
                <a:pos x="468" y="1149"/>
              </a:cxn>
              <a:cxn ang="0">
                <a:pos x="585" y="1060"/>
              </a:cxn>
              <a:cxn ang="0">
                <a:pos x="711" y="971"/>
              </a:cxn>
              <a:cxn ang="0">
                <a:pos x="847" y="879"/>
              </a:cxn>
              <a:cxn ang="0">
                <a:pos x="987" y="787"/>
              </a:cxn>
              <a:cxn ang="0">
                <a:pos x="1133" y="697"/>
              </a:cxn>
              <a:cxn ang="0">
                <a:pos x="1283" y="608"/>
              </a:cxn>
              <a:cxn ang="0">
                <a:pos x="1434" y="523"/>
              </a:cxn>
              <a:cxn ang="0">
                <a:pos x="1585" y="441"/>
              </a:cxn>
              <a:cxn ang="0">
                <a:pos x="1735" y="364"/>
              </a:cxn>
              <a:cxn ang="0">
                <a:pos x="1882" y="292"/>
              </a:cxn>
              <a:cxn ang="0">
                <a:pos x="2024" y="227"/>
              </a:cxn>
              <a:cxn ang="0">
                <a:pos x="2159" y="169"/>
              </a:cxn>
              <a:cxn ang="0">
                <a:pos x="2286" y="118"/>
              </a:cxn>
              <a:cxn ang="0">
                <a:pos x="2404" y="77"/>
              </a:cxn>
              <a:cxn ang="0">
                <a:pos x="2512" y="44"/>
              </a:cxn>
              <a:cxn ang="0">
                <a:pos x="2608" y="19"/>
              </a:cxn>
              <a:cxn ang="0">
                <a:pos x="2691" y="4"/>
              </a:cxn>
              <a:cxn ang="0">
                <a:pos x="2761" y="0"/>
              </a:cxn>
              <a:cxn ang="0">
                <a:pos x="2815" y="4"/>
              </a:cxn>
              <a:cxn ang="0">
                <a:pos x="2855" y="18"/>
              </a:cxn>
              <a:cxn ang="0">
                <a:pos x="2879" y="42"/>
              </a:cxn>
            </a:cxnLst>
            <a:rect l="0" t="0" r="r" b="b"/>
            <a:pathLst>
              <a:path w="2887" h="1745">
                <a:moveTo>
                  <a:pt x="2879" y="42"/>
                </a:moveTo>
                <a:lnTo>
                  <a:pt x="2882" y="47"/>
                </a:lnTo>
                <a:lnTo>
                  <a:pt x="2884" y="52"/>
                </a:lnTo>
                <a:lnTo>
                  <a:pt x="2885" y="58"/>
                </a:lnTo>
                <a:lnTo>
                  <a:pt x="2886" y="63"/>
                </a:lnTo>
                <a:lnTo>
                  <a:pt x="2887" y="68"/>
                </a:lnTo>
                <a:lnTo>
                  <a:pt x="2887" y="75"/>
                </a:lnTo>
                <a:lnTo>
                  <a:pt x="2887" y="81"/>
                </a:lnTo>
                <a:lnTo>
                  <a:pt x="2886" y="88"/>
                </a:lnTo>
                <a:lnTo>
                  <a:pt x="2885" y="94"/>
                </a:lnTo>
                <a:lnTo>
                  <a:pt x="2884" y="101"/>
                </a:lnTo>
                <a:lnTo>
                  <a:pt x="2882" y="109"/>
                </a:lnTo>
                <a:lnTo>
                  <a:pt x="2880" y="116"/>
                </a:lnTo>
                <a:lnTo>
                  <a:pt x="2877" y="124"/>
                </a:lnTo>
                <a:lnTo>
                  <a:pt x="2874" y="131"/>
                </a:lnTo>
                <a:lnTo>
                  <a:pt x="2870" y="140"/>
                </a:lnTo>
                <a:lnTo>
                  <a:pt x="2866" y="148"/>
                </a:lnTo>
                <a:lnTo>
                  <a:pt x="2862" y="157"/>
                </a:lnTo>
                <a:lnTo>
                  <a:pt x="2857" y="165"/>
                </a:lnTo>
                <a:lnTo>
                  <a:pt x="2851" y="175"/>
                </a:lnTo>
                <a:lnTo>
                  <a:pt x="2845" y="185"/>
                </a:lnTo>
                <a:lnTo>
                  <a:pt x="2839" y="194"/>
                </a:lnTo>
                <a:lnTo>
                  <a:pt x="2832" y="204"/>
                </a:lnTo>
                <a:lnTo>
                  <a:pt x="2826" y="213"/>
                </a:lnTo>
                <a:lnTo>
                  <a:pt x="2817" y="223"/>
                </a:lnTo>
                <a:lnTo>
                  <a:pt x="2810" y="234"/>
                </a:lnTo>
                <a:lnTo>
                  <a:pt x="2801" y="244"/>
                </a:lnTo>
                <a:lnTo>
                  <a:pt x="2793" y="255"/>
                </a:lnTo>
                <a:lnTo>
                  <a:pt x="2783" y="266"/>
                </a:lnTo>
                <a:lnTo>
                  <a:pt x="2773" y="277"/>
                </a:lnTo>
                <a:lnTo>
                  <a:pt x="2764" y="288"/>
                </a:lnTo>
                <a:lnTo>
                  <a:pt x="2753" y="300"/>
                </a:lnTo>
                <a:lnTo>
                  <a:pt x="2742" y="312"/>
                </a:lnTo>
                <a:lnTo>
                  <a:pt x="2731" y="323"/>
                </a:lnTo>
                <a:lnTo>
                  <a:pt x="2719" y="335"/>
                </a:lnTo>
                <a:lnTo>
                  <a:pt x="2707" y="347"/>
                </a:lnTo>
                <a:lnTo>
                  <a:pt x="2694" y="360"/>
                </a:lnTo>
                <a:lnTo>
                  <a:pt x="2682" y="372"/>
                </a:lnTo>
                <a:lnTo>
                  <a:pt x="2669" y="384"/>
                </a:lnTo>
                <a:lnTo>
                  <a:pt x="2655" y="397"/>
                </a:lnTo>
                <a:lnTo>
                  <a:pt x="2641" y="410"/>
                </a:lnTo>
                <a:lnTo>
                  <a:pt x="2627" y="424"/>
                </a:lnTo>
                <a:lnTo>
                  <a:pt x="2612" y="436"/>
                </a:lnTo>
                <a:lnTo>
                  <a:pt x="2597" y="449"/>
                </a:lnTo>
                <a:lnTo>
                  <a:pt x="2582" y="463"/>
                </a:lnTo>
                <a:lnTo>
                  <a:pt x="2566" y="477"/>
                </a:lnTo>
                <a:lnTo>
                  <a:pt x="2550" y="490"/>
                </a:lnTo>
                <a:lnTo>
                  <a:pt x="2533" y="503"/>
                </a:lnTo>
                <a:lnTo>
                  <a:pt x="2517" y="517"/>
                </a:lnTo>
                <a:lnTo>
                  <a:pt x="2500" y="532"/>
                </a:lnTo>
                <a:lnTo>
                  <a:pt x="2482" y="546"/>
                </a:lnTo>
                <a:lnTo>
                  <a:pt x="2465" y="560"/>
                </a:lnTo>
                <a:lnTo>
                  <a:pt x="2447" y="575"/>
                </a:lnTo>
                <a:lnTo>
                  <a:pt x="2429" y="589"/>
                </a:lnTo>
                <a:lnTo>
                  <a:pt x="2410" y="604"/>
                </a:lnTo>
                <a:lnTo>
                  <a:pt x="2391" y="618"/>
                </a:lnTo>
                <a:lnTo>
                  <a:pt x="2371" y="633"/>
                </a:lnTo>
                <a:lnTo>
                  <a:pt x="2352" y="647"/>
                </a:lnTo>
                <a:lnTo>
                  <a:pt x="2333" y="662"/>
                </a:lnTo>
                <a:lnTo>
                  <a:pt x="2313" y="677"/>
                </a:lnTo>
                <a:lnTo>
                  <a:pt x="2292" y="692"/>
                </a:lnTo>
                <a:lnTo>
                  <a:pt x="2271" y="707"/>
                </a:lnTo>
                <a:lnTo>
                  <a:pt x="2251" y="722"/>
                </a:lnTo>
                <a:lnTo>
                  <a:pt x="2230" y="737"/>
                </a:lnTo>
                <a:lnTo>
                  <a:pt x="2208" y="752"/>
                </a:lnTo>
                <a:lnTo>
                  <a:pt x="2187" y="767"/>
                </a:lnTo>
                <a:lnTo>
                  <a:pt x="2164" y="782"/>
                </a:lnTo>
                <a:lnTo>
                  <a:pt x="2143" y="798"/>
                </a:lnTo>
                <a:lnTo>
                  <a:pt x="2121" y="813"/>
                </a:lnTo>
                <a:lnTo>
                  <a:pt x="2098" y="828"/>
                </a:lnTo>
                <a:lnTo>
                  <a:pt x="2076" y="844"/>
                </a:lnTo>
                <a:lnTo>
                  <a:pt x="2053" y="859"/>
                </a:lnTo>
                <a:lnTo>
                  <a:pt x="2030" y="874"/>
                </a:lnTo>
                <a:lnTo>
                  <a:pt x="2007" y="890"/>
                </a:lnTo>
                <a:lnTo>
                  <a:pt x="1983" y="904"/>
                </a:lnTo>
                <a:lnTo>
                  <a:pt x="1960" y="919"/>
                </a:lnTo>
                <a:lnTo>
                  <a:pt x="1936" y="934"/>
                </a:lnTo>
                <a:lnTo>
                  <a:pt x="1913" y="950"/>
                </a:lnTo>
                <a:lnTo>
                  <a:pt x="1888" y="965"/>
                </a:lnTo>
                <a:lnTo>
                  <a:pt x="1864" y="980"/>
                </a:lnTo>
                <a:lnTo>
                  <a:pt x="1840" y="995"/>
                </a:lnTo>
                <a:lnTo>
                  <a:pt x="1816" y="1011"/>
                </a:lnTo>
                <a:lnTo>
                  <a:pt x="1791" y="1026"/>
                </a:lnTo>
                <a:lnTo>
                  <a:pt x="1767" y="1041"/>
                </a:lnTo>
                <a:lnTo>
                  <a:pt x="1742" y="1056"/>
                </a:lnTo>
                <a:lnTo>
                  <a:pt x="1717" y="1071"/>
                </a:lnTo>
                <a:lnTo>
                  <a:pt x="1692" y="1086"/>
                </a:lnTo>
                <a:lnTo>
                  <a:pt x="1668" y="1101"/>
                </a:lnTo>
                <a:lnTo>
                  <a:pt x="1642" y="1115"/>
                </a:lnTo>
                <a:lnTo>
                  <a:pt x="1617" y="1130"/>
                </a:lnTo>
                <a:lnTo>
                  <a:pt x="1592" y="1144"/>
                </a:lnTo>
                <a:lnTo>
                  <a:pt x="1567" y="1158"/>
                </a:lnTo>
                <a:lnTo>
                  <a:pt x="1542" y="1173"/>
                </a:lnTo>
                <a:lnTo>
                  <a:pt x="1516" y="1187"/>
                </a:lnTo>
                <a:lnTo>
                  <a:pt x="1492" y="1202"/>
                </a:lnTo>
                <a:lnTo>
                  <a:pt x="1466" y="1216"/>
                </a:lnTo>
                <a:lnTo>
                  <a:pt x="1440" y="1230"/>
                </a:lnTo>
                <a:lnTo>
                  <a:pt x="1416" y="1244"/>
                </a:lnTo>
                <a:lnTo>
                  <a:pt x="1390" y="1257"/>
                </a:lnTo>
                <a:lnTo>
                  <a:pt x="1365" y="1271"/>
                </a:lnTo>
                <a:lnTo>
                  <a:pt x="1340" y="1284"/>
                </a:lnTo>
                <a:lnTo>
                  <a:pt x="1315" y="1298"/>
                </a:lnTo>
                <a:lnTo>
                  <a:pt x="1289" y="1311"/>
                </a:lnTo>
                <a:lnTo>
                  <a:pt x="1265" y="1325"/>
                </a:lnTo>
                <a:lnTo>
                  <a:pt x="1239" y="1337"/>
                </a:lnTo>
                <a:lnTo>
                  <a:pt x="1214" y="1350"/>
                </a:lnTo>
                <a:lnTo>
                  <a:pt x="1190" y="1363"/>
                </a:lnTo>
                <a:lnTo>
                  <a:pt x="1164" y="1376"/>
                </a:lnTo>
                <a:lnTo>
                  <a:pt x="1140" y="1388"/>
                </a:lnTo>
                <a:lnTo>
                  <a:pt x="1115" y="1400"/>
                </a:lnTo>
                <a:lnTo>
                  <a:pt x="1091" y="1412"/>
                </a:lnTo>
                <a:lnTo>
                  <a:pt x="1066" y="1424"/>
                </a:lnTo>
                <a:lnTo>
                  <a:pt x="1042" y="1436"/>
                </a:lnTo>
                <a:lnTo>
                  <a:pt x="1018" y="1447"/>
                </a:lnTo>
                <a:lnTo>
                  <a:pt x="994" y="1459"/>
                </a:lnTo>
                <a:lnTo>
                  <a:pt x="969" y="1470"/>
                </a:lnTo>
                <a:lnTo>
                  <a:pt x="946" y="1481"/>
                </a:lnTo>
                <a:lnTo>
                  <a:pt x="922" y="1492"/>
                </a:lnTo>
                <a:lnTo>
                  <a:pt x="899" y="1503"/>
                </a:lnTo>
                <a:lnTo>
                  <a:pt x="875" y="1513"/>
                </a:lnTo>
                <a:lnTo>
                  <a:pt x="852" y="1523"/>
                </a:lnTo>
                <a:lnTo>
                  <a:pt x="829" y="1534"/>
                </a:lnTo>
                <a:lnTo>
                  <a:pt x="807" y="1543"/>
                </a:lnTo>
                <a:lnTo>
                  <a:pt x="784" y="1553"/>
                </a:lnTo>
                <a:lnTo>
                  <a:pt x="761" y="1562"/>
                </a:lnTo>
                <a:lnTo>
                  <a:pt x="740" y="1572"/>
                </a:lnTo>
                <a:lnTo>
                  <a:pt x="718" y="1581"/>
                </a:lnTo>
                <a:lnTo>
                  <a:pt x="696" y="1589"/>
                </a:lnTo>
                <a:lnTo>
                  <a:pt x="674" y="1598"/>
                </a:lnTo>
                <a:lnTo>
                  <a:pt x="654" y="1606"/>
                </a:lnTo>
                <a:lnTo>
                  <a:pt x="632" y="1615"/>
                </a:lnTo>
                <a:lnTo>
                  <a:pt x="611" y="1622"/>
                </a:lnTo>
                <a:lnTo>
                  <a:pt x="591" y="1630"/>
                </a:lnTo>
                <a:lnTo>
                  <a:pt x="570" y="1637"/>
                </a:lnTo>
                <a:lnTo>
                  <a:pt x="550" y="1645"/>
                </a:lnTo>
                <a:lnTo>
                  <a:pt x="531" y="1652"/>
                </a:lnTo>
                <a:lnTo>
                  <a:pt x="512" y="1658"/>
                </a:lnTo>
                <a:lnTo>
                  <a:pt x="493" y="1665"/>
                </a:lnTo>
                <a:lnTo>
                  <a:pt x="473" y="1671"/>
                </a:lnTo>
                <a:lnTo>
                  <a:pt x="455" y="1678"/>
                </a:lnTo>
                <a:lnTo>
                  <a:pt x="436" y="1683"/>
                </a:lnTo>
                <a:lnTo>
                  <a:pt x="419" y="1688"/>
                </a:lnTo>
                <a:lnTo>
                  <a:pt x="401" y="1694"/>
                </a:lnTo>
                <a:lnTo>
                  <a:pt x="384" y="1699"/>
                </a:lnTo>
                <a:lnTo>
                  <a:pt x="367" y="1703"/>
                </a:lnTo>
                <a:lnTo>
                  <a:pt x="350" y="1709"/>
                </a:lnTo>
                <a:lnTo>
                  <a:pt x="334" y="1713"/>
                </a:lnTo>
                <a:lnTo>
                  <a:pt x="318" y="1716"/>
                </a:lnTo>
                <a:lnTo>
                  <a:pt x="302" y="1720"/>
                </a:lnTo>
                <a:lnTo>
                  <a:pt x="287" y="1724"/>
                </a:lnTo>
                <a:lnTo>
                  <a:pt x="272" y="1727"/>
                </a:lnTo>
                <a:lnTo>
                  <a:pt x="257" y="1730"/>
                </a:lnTo>
                <a:lnTo>
                  <a:pt x="243" y="1733"/>
                </a:lnTo>
                <a:lnTo>
                  <a:pt x="229" y="1735"/>
                </a:lnTo>
                <a:lnTo>
                  <a:pt x="215" y="1737"/>
                </a:lnTo>
                <a:lnTo>
                  <a:pt x="203" y="1740"/>
                </a:lnTo>
                <a:lnTo>
                  <a:pt x="190" y="1741"/>
                </a:lnTo>
                <a:lnTo>
                  <a:pt x="178" y="1743"/>
                </a:lnTo>
                <a:lnTo>
                  <a:pt x="165" y="1744"/>
                </a:lnTo>
                <a:lnTo>
                  <a:pt x="155" y="1744"/>
                </a:lnTo>
                <a:lnTo>
                  <a:pt x="143" y="1745"/>
                </a:lnTo>
                <a:lnTo>
                  <a:pt x="132" y="1745"/>
                </a:lnTo>
                <a:lnTo>
                  <a:pt x="121" y="1745"/>
                </a:lnTo>
                <a:lnTo>
                  <a:pt x="112" y="1745"/>
                </a:lnTo>
                <a:lnTo>
                  <a:pt x="102" y="1745"/>
                </a:lnTo>
                <a:lnTo>
                  <a:pt x="93" y="1744"/>
                </a:lnTo>
                <a:lnTo>
                  <a:pt x="84" y="1743"/>
                </a:lnTo>
                <a:lnTo>
                  <a:pt x="76" y="1742"/>
                </a:lnTo>
                <a:lnTo>
                  <a:pt x="68" y="1740"/>
                </a:lnTo>
                <a:lnTo>
                  <a:pt x="61" y="1738"/>
                </a:lnTo>
                <a:lnTo>
                  <a:pt x="53" y="1736"/>
                </a:lnTo>
                <a:lnTo>
                  <a:pt x="47" y="1733"/>
                </a:lnTo>
                <a:lnTo>
                  <a:pt x="40" y="1731"/>
                </a:lnTo>
                <a:lnTo>
                  <a:pt x="35" y="1728"/>
                </a:lnTo>
                <a:lnTo>
                  <a:pt x="30" y="1725"/>
                </a:lnTo>
                <a:lnTo>
                  <a:pt x="24" y="1721"/>
                </a:lnTo>
                <a:lnTo>
                  <a:pt x="20" y="1718"/>
                </a:lnTo>
                <a:lnTo>
                  <a:pt x="16" y="1714"/>
                </a:lnTo>
                <a:lnTo>
                  <a:pt x="13" y="1710"/>
                </a:lnTo>
                <a:lnTo>
                  <a:pt x="10" y="1705"/>
                </a:lnTo>
                <a:lnTo>
                  <a:pt x="7" y="1700"/>
                </a:lnTo>
                <a:lnTo>
                  <a:pt x="4" y="1696"/>
                </a:lnTo>
                <a:lnTo>
                  <a:pt x="3" y="1690"/>
                </a:lnTo>
                <a:lnTo>
                  <a:pt x="1" y="1685"/>
                </a:lnTo>
                <a:lnTo>
                  <a:pt x="1" y="1680"/>
                </a:lnTo>
                <a:lnTo>
                  <a:pt x="0" y="1673"/>
                </a:lnTo>
                <a:lnTo>
                  <a:pt x="0" y="1667"/>
                </a:lnTo>
                <a:lnTo>
                  <a:pt x="0" y="1661"/>
                </a:lnTo>
                <a:lnTo>
                  <a:pt x="1" y="1654"/>
                </a:lnTo>
                <a:lnTo>
                  <a:pt x="2" y="1647"/>
                </a:lnTo>
                <a:lnTo>
                  <a:pt x="4" y="1640"/>
                </a:lnTo>
                <a:lnTo>
                  <a:pt x="6" y="1633"/>
                </a:lnTo>
                <a:lnTo>
                  <a:pt x="8" y="1625"/>
                </a:lnTo>
                <a:lnTo>
                  <a:pt x="12" y="1617"/>
                </a:lnTo>
                <a:lnTo>
                  <a:pt x="16" y="1609"/>
                </a:lnTo>
                <a:lnTo>
                  <a:pt x="19" y="1601"/>
                </a:lnTo>
                <a:lnTo>
                  <a:pt x="23" y="1592"/>
                </a:lnTo>
                <a:lnTo>
                  <a:pt x="29" y="1584"/>
                </a:lnTo>
                <a:lnTo>
                  <a:pt x="34" y="1574"/>
                </a:lnTo>
                <a:lnTo>
                  <a:pt x="39" y="1566"/>
                </a:lnTo>
                <a:lnTo>
                  <a:pt x="46" y="1556"/>
                </a:lnTo>
                <a:lnTo>
                  <a:pt x="52" y="1547"/>
                </a:lnTo>
                <a:lnTo>
                  <a:pt x="59" y="1537"/>
                </a:lnTo>
                <a:lnTo>
                  <a:pt x="66" y="1526"/>
                </a:lnTo>
                <a:lnTo>
                  <a:pt x="73" y="1517"/>
                </a:lnTo>
                <a:lnTo>
                  <a:pt x="82" y="1506"/>
                </a:lnTo>
                <a:lnTo>
                  <a:pt x="91" y="1495"/>
                </a:lnTo>
                <a:lnTo>
                  <a:pt x="100" y="1485"/>
                </a:lnTo>
                <a:lnTo>
                  <a:pt x="109" y="1474"/>
                </a:lnTo>
                <a:lnTo>
                  <a:pt x="119" y="1462"/>
                </a:lnTo>
                <a:lnTo>
                  <a:pt x="129" y="1451"/>
                </a:lnTo>
                <a:lnTo>
                  <a:pt x="140" y="1440"/>
                </a:lnTo>
                <a:lnTo>
                  <a:pt x="151" y="1428"/>
                </a:lnTo>
                <a:lnTo>
                  <a:pt x="162" y="1416"/>
                </a:lnTo>
                <a:lnTo>
                  <a:pt x="174" y="1404"/>
                </a:lnTo>
                <a:lnTo>
                  <a:pt x="187" y="1392"/>
                </a:lnTo>
                <a:lnTo>
                  <a:pt x="199" y="1379"/>
                </a:lnTo>
                <a:lnTo>
                  <a:pt x="212" y="1367"/>
                </a:lnTo>
                <a:lnTo>
                  <a:pt x="225" y="1355"/>
                </a:lnTo>
                <a:lnTo>
                  <a:pt x="239" y="1342"/>
                </a:lnTo>
                <a:lnTo>
                  <a:pt x="254" y="1329"/>
                </a:lnTo>
                <a:lnTo>
                  <a:pt x="268" y="1315"/>
                </a:lnTo>
                <a:lnTo>
                  <a:pt x="282" y="1302"/>
                </a:lnTo>
                <a:lnTo>
                  <a:pt x="297" y="1288"/>
                </a:lnTo>
                <a:lnTo>
                  <a:pt x="313" y="1276"/>
                </a:lnTo>
                <a:lnTo>
                  <a:pt x="329" y="1262"/>
                </a:lnTo>
                <a:lnTo>
                  <a:pt x="345" y="1248"/>
                </a:lnTo>
                <a:lnTo>
                  <a:pt x="362" y="1234"/>
                </a:lnTo>
                <a:lnTo>
                  <a:pt x="378" y="1220"/>
                </a:lnTo>
                <a:lnTo>
                  <a:pt x="397" y="1206"/>
                </a:lnTo>
                <a:lnTo>
                  <a:pt x="414" y="1191"/>
                </a:lnTo>
                <a:lnTo>
                  <a:pt x="432" y="1178"/>
                </a:lnTo>
                <a:lnTo>
                  <a:pt x="450" y="1164"/>
                </a:lnTo>
                <a:lnTo>
                  <a:pt x="468" y="1149"/>
                </a:lnTo>
                <a:lnTo>
                  <a:pt x="487" y="1134"/>
                </a:lnTo>
                <a:lnTo>
                  <a:pt x="506" y="1120"/>
                </a:lnTo>
                <a:lnTo>
                  <a:pt x="526" y="1105"/>
                </a:lnTo>
                <a:lnTo>
                  <a:pt x="545" y="1090"/>
                </a:lnTo>
                <a:lnTo>
                  <a:pt x="565" y="1075"/>
                </a:lnTo>
                <a:lnTo>
                  <a:pt x="585" y="1060"/>
                </a:lnTo>
                <a:lnTo>
                  <a:pt x="606" y="1045"/>
                </a:lnTo>
                <a:lnTo>
                  <a:pt x="626" y="1030"/>
                </a:lnTo>
                <a:lnTo>
                  <a:pt x="647" y="1015"/>
                </a:lnTo>
                <a:lnTo>
                  <a:pt x="668" y="1000"/>
                </a:lnTo>
                <a:lnTo>
                  <a:pt x="690" y="986"/>
                </a:lnTo>
                <a:lnTo>
                  <a:pt x="711" y="971"/>
                </a:lnTo>
                <a:lnTo>
                  <a:pt x="734" y="955"/>
                </a:lnTo>
                <a:lnTo>
                  <a:pt x="756" y="940"/>
                </a:lnTo>
                <a:lnTo>
                  <a:pt x="778" y="925"/>
                </a:lnTo>
                <a:lnTo>
                  <a:pt x="801" y="909"/>
                </a:lnTo>
                <a:lnTo>
                  <a:pt x="823" y="894"/>
                </a:lnTo>
                <a:lnTo>
                  <a:pt x="847" y="879"/>
                </a:lnTo>
                <a:lnTo>
                  <a:pt x="869" y="864"/>
                </a:lnTo>
                <a:lnTo>
                  <a:pt x="892" y="848"/>
                </a:lnTo>
                <a:lnTo>
                  <a:pt x="916" y="833"/>
                </a:lnTo>
                <a:lnTo>
                  <a:pt x="939" y="818"/>
                </a:lnTo>
                <a:lnTo>
                  <a:pt x="963" y="802"/>
                </a:lnTo>
                <a:lnTo>
                  <a:pt x="987" y="787"/>
                </a:lnTo>
                <a:lnTo>
                  <a:pt x="1011" y="772"/>
                </a:lnTo>
                <a:lnTo>
                  <a:pt x="1035" y="757"/>
                </a:lnTo>
                <a:lnTo>
                  <a:pt x="1060" y="741"/>
                </a:lnTo>
                <a:lnTo>
                  <a:pt x="1084" y="726"/>
                </a:lnTo>
                <a:lnTo>
                  <a:pt x="1109" y="711"/>
                </a:lnTo>
                <a:lnTo>
                  <a:pt x="1133" y="697"/>
                </a:lnTo>
                <a:lnTo>
                  <a:pt x="1158" y="682"/>
                </a:lnTo>
                <a:lnTo>
                  <a:pt x="1182" y="667"/>
                </a:lnTo>
                <a:lnTo>
                  <a:pt x="1208" y="652"/>
                </a:lnTo>
                <a:lnTo>
                  <a:pt x="1233" y="637"/>
                </a:lnTo>
                <a:lnTo>
                  <a:pt x="1258" y="623"/>
                </a:lnTo>
                <a:lnTo>
                  <a:pt x="1283" y="608"/>
                </a:lnTo>
                <a:lnTo>
                  <a:pt x="1308" y="593"/>
                </a:lnTo>
                <a:lnTo>
                  <a:pt x="1333" y="579"/>
                </a:lnTo>
                <a:lnTo>
                  <a:pt x="1358" y="564"/>
                </a:lnTo>
                <a:lnTo>
                  <a:pt x="1384" y="550"/>
                </a:lnTo>
                <a:lnTo>
                  <a:pt x="1408" y="537"/>
                </a:lnTo>
                <a:lnTo>
                  <a:pt x="1434" y="523"/>
                </a:lnTo>
                <a:lnTo>
                  <a:pt x="1460" y="509"/>
                </a:lnTo>
                <a:lnTo>
                  <a:pt x="1484" y="495"/>
                </a:lnTo>
                <a:lnTo>
                  <a:pt x="1510" y="481"/>
                </a:lnTo>
                <a:lnTo>
                  <a:pt x="1535" y="467"/>
                </a:lnTo>
                <a:lnTo>
                  <a:pt x="1560" y="453"/>
                </a:lnTo>
                <a:lnTo>
                  <a:pt x="1585" y="441"/>
                </a:lnTo>
                <a:lnTo>
                  <a:pt x="1610" y="428"/>
                </a:lnTo>
                <a:lnTo>
                  <a:pt x="1636" y="414"/>
                </a:lnTo>
                <a:lnTo>
                  <a:pt x="1660" y="401"/>
                </a:lnTo>
                <a:lnTo>
                  <a:pt x="1686" y="388"/>
                </a:lnTo>
                <a:lnTo>
                  <a:pt x="1710" y="376"/>
                </a:lnTo>
                <a:lnTo>
                  <a:pt x="1735" y="364"/>
                </a:lnTo>
                <a:lnTo>
                  <a:pt x="1760" y="351"/>
                </a:lnTo>
                <a:lnTo>
                  <a:pt x="1785" y="339"/>
                </a:lnTo>
                <a:lnTo>
                  <a:pt x="1809" y="326"/>
                </a:lnTo>
                <a:lnTo>
                  <a:pt x="1833" y="315"/>
                </a:lnTo>
                <a:lnTo>
                  <a:pt x="1857" y="303"/>
                </a:lnTo>
                <a:lnTo>
                  <a:pt x="1882" y="292"/>
                </a:lnTo>
                <a:lnTo>
                  <a:pt x="1905" y="281"/>
                </a:lnTo>
                <a:lnTo>
                  <a:pt x="1930" y="270"/>
                </a:lnTo>
                <a:lnTo>
                  <a:pt x="1953" y="258"/>
                </a:lnTo>
                <a:lnTo>
                  <a:pt x="1977" y="248"/>
                </a:lnTo>
                <a:lnTo>
                  <a:pt x="2000" y="237"/>
                </a:lnTo>
                <a:lnTo>
                  <a:pt x="2024" y="227"/>
                </a:lnTo>
                <a:lnTo>
                  <a:pt x="2046" y="217"/>
                </a:lnTo>
                <a:lnTo>
                  <a:pt x="2070" y="207"/>
                </a:lnTo>
                <a:lnTo>
                  <a:pt x="2092" y="196"/>
                </a:lnTo>
                <a:lnTo>
                  <a:pt x="2114" y="188"/>
                </a:lnTo>
                <a:lnTo>
                  <a:pt x="2137" y="178"/>
                </a:lnTo>
                <a:lnTo>
                  <a:pt x="2159" y="169"/>
                </a:lnTo>
                <a:lnTo>
                  <a:pt x="2180" y="160"/>
                </a:lnTo>
                <a:lnTo>
                  <a:pt x="2203" y="152"/>
                </a:lnTo>
                <a:lnTo>
                  <a:pt x="2224" y="143"/>
                </a:lnTo>
                <a:lnTo>
                  <a:pt x="2244" y="134"/>
                </a:lnTo>
                <a:lnTo>
                  <a:pt x="2266" y="126"/>
                </a:lnTo>
                <a:lnTo>
                  <a:pt x="2286" y="118"/>
                </a:lnTo>
                <a:lnTo>
                  <a:pt x="2307" y="111"/>
                </a:lnTo>
                <a:lnTo>
                  <a:pt x="2327" y="104"/>
                </a:lnTo>
                <a:lnTo>
                  <a:pt x="2347" y="96"/>
                </a:lnTo>
                <a:lnTo>
                  <a:pt x="2366" y="90"/>
                </a:lnTo>
                <a:lnTo>
                  <a:pt x="2386" y="83"/>
                </a:lnTo>
                <a:lnTo>
                  <a:pt x="2404" y="77"/>
                </a:lnTo>
                <a:lnTo>
                  <a:pt x="2424" y="71"/>
                </a:lnTo>
                <a:lnTo>
                  <a:pt x="2442" y="64"/>
                </a:lnTo>
                <a:lnTo>
                  <a:pt x="2460" y="59"/>
                </a:lnTo>
                <a:lnTo>
                  <a:pt x="2478" y="53"/>
                </a:lnTo>
                <a:lnTo>
                  <a:pt x="2495" y="48"/>
                </a:lnTo>
                <a:lnTo>
                  <a:pt x="2512" y="44"/>
                </a:lnTo>
                <a:lnTo>
                  <a:pt x="2529" y="39"/>
                </a:lnTo>
                <a:lnTo>
                  <a:pt x="2546" y="34"/>
                </a:lnTo>
                <a:lnTo>
                  <a:pt x="2562" y="30"/>
                </a:lnTo>
                <a:lnTo>
                  <a:pt x="2578" y="27"/>
                </a:lnTo>
                <a:lnTo>
                  <a:pt x="2593" y="23"/>
                </a:lnTo>
                <a:lnTo>
                  <a:pt x="2608" y="19"/>
                </a:lnTo>
                <a:lnTo>
                  <a:pt x="2623" y="16"/>
                </a:lnTo>
                <a:lnTo>
                  <a:pt x="2638" y="14"/>
                </a:lnTo>
                <a:lnTo>
                  <a:pt x="2652" y="11"/>
                </a:lnTo>
                <a:lnTo>
                  <a:pt x="2666" y="9"/>
                </a:lnTo>
                <a:lnTo>
                  <a:pt x="2678" y="7"/>
                </a:lnTo>
                <a:lnTo>
                  <a:pt x="2691" y="4"/>
                </a:lnTo>
                <a:lnTo>
                  <a:pt x="2704" y="3"/>
                </a:lnTo>
                <a:lnTo>
                  <a:pt x="2716" y="2"/>
                </a:lnTo>
                <a:lnTo>
                  <a:pt x="2727" y="1"/>
                </a:lnTo>
                <a:lnTo>
                  <a:pt x="2739" y="0"/>
                </a:lnTo>
                <a:lnTo>
                  <a:pt x="2750" y="0"/>
                </a:lnTo>
                <a:lnTo>
                  <a:pt x="2761" y="0"/>
                </a:lnTo>
                <a:lnTo>
                  <a:pt x="2771" y="0"/>
                </a:lnTo>
                <a:lnTo>
                  <a:pt x="2781" y="0"/>
                </a:lnTo>
                <a:lnTo>
                  <a:pt x="2790" y="1"/>
                </a:lnTo>
                <a:lnTo>
                  <a:pt x="2799" y="2"/>
                </a:lnTo>
                <a:lnTo>
                  <a:pt x="2807" y="3"/>
                </a:lnTo>
                <a:lnTo>
                  <a:pt x="2815" y="4"/>
                </a:lnTo>
                <a:lnTo>
                  <a:pt x="2823" y="7"/>
                </a:lnTo>
                <a:lnTo>
                  <a:pt x="2830" y="8"/>
                </a:lnTo>
                <a:lnTo>
                  <a:pt x="2837" y="10"/>
                </a:lnTo>
                <a:lnTo>
                  <a:pt x="2844" y="13"/>
                </a:lnTo>
                <a:lnTo>
                  <a:pt x="2849" y="15"/>
                </a:lnTo>
                <a:lnTo>
                  <a:pt x="2855" y="18"/>
                </a:lnTo>
                <a:lnTo>
                  <a:pt x="2860" y="21"/>
                </a:lnTo>
                <a:lnTo>
                  <a:pt x="2865" y="26"/>
                </a:lnTo>
                <a:lnTo>
                  <a:pt x="2869" y="29"/>
                </a:lnTo>
                <a:lnTo>
                  <a:pt x="2873" y="33"/>
                </a:lnTo>
                <a:lnTo>
                  <a:pt x="2877" y="37"/>
                </a:lnTo>
                <a:lnTo>
                  <a:pt x="2879" y="42"/>
                </a:lnTo>
                <a:close/>
              </a:path>
            </a:pathLst>
          </a:custGeom>
          <a:solidFill>
            <a:srgbClr val="B2B2B2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Line 11"/>
          <p:cNvSpPr>
            <a:spLocks noChangeShapeType="1"/>
          </p:cNvSpPr>
          <p:nvPr/>
        </p:nvSpPr>
        <p:spPr bwMode="auto">
          <a:xfrm>
            <a:off x="4859338" y="1804987"/>
            <a:ext cx="1587" cy="287496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Freeform 12"/>
          <p:cNvSpPr>
            <a:spLocks/>
          </p:cNvSpPr>
          <p:nvPr/>
        </p:nvSpPr>
        <p:spPr bwMode="auto">
          <a:xfrm>
            <a:off x="4837113" y="1755775"/>
            <a:ext cx="44450" cy="88900"/>
          </a:xfrm>
          <a:custGeom>
            <a:avLst/>
            <a:gdLst/>
            <a:ahLst/>
            <a:cxnLst>
              <a:cxn ang="0">
                <a:pos x="0" y="332"/>
              </a:cxn>
              <a:cxn ang="0">
                <a:pos x="82" y="0"/>
              </a:cxn>
              <a:cxn ang="0">
                <a:pos x="165" y="332"/>
              </a:cxn>
              <a:cxn ang="0">
                <a:pos x="82" y="266"/>
              </a:cxn>
              <a:cxn ang="0">
                <a:pos x="0" y="332"/>
              </a:cxn>
            </a:cxnLst>
            <a:rect l="0" t="0" r="r" b="b"/>
            <a:pathLst>
              <a:path w="165" h="332">
                <a:moveTo>
                  <a:pt x="0" y="332"/>
                </a:moveTo>
                <a:lnTo>
                  <a:pt x="82" y="0"/>
                </a:lnTo>
                <a:lnTo>
                  <a:pt x="165" y="332"/>
                </a:lnTo>
                <a:lnTo>
                  <a:pt x="82" y="266"/>
                </a:lnTo>
                <a:lnTo>
                  <a:pt x="0" y="332"/>
                </a:lnTo>
                <a:close/>
              </a:path>
            </a:pathLst>
          </a:custGeom>
          <a:solidFill>
            <a:srgbClr val="000000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" name="Freeform 13"/>
          <p:cNvSpPr>
            <a:spLocks/>
          </p:cNvSpPr>
          <p:nvPr/>
        </p:nvSpPr>
        <p:spPr bwMode="auto">
          <a:xfrm>
            <a:off x="4837113" y="4640262"/>
            <a:ext cx="44450" cy="88900"/>
          </a:xfrm>
          <a:custGeom>
            <a:avLst/>
            <a:gdLst/>
            <a:ahLst/>
            <a:cxnLst>
              <a:cxn ang="0">
                <a:pos x="165" y="0"/>
              </a:cxn>
              <a:cxn ang="0">
                <a:pos x="82" y="332"/>
              </a:cxn>
              <a:cxn ang="0">
                <a:pos x="0" y="0"/>
              </a:cxn>
              <a:cxn ang="0">
                <a:pos x="82" y="66"/>
              </a:cxn>
              <a:cxn ang="0">
                <a:pos x="165" y="0"/>
              </a:cxn>
            </a:cxnLst>
            <a:rect l="0" t="0" r="r" b="b"/>
            <a:pathLst>
              <a:path w="165" h="332">
                <a:moveTo>
                  <a:pt x="165" y="0"/>
                </a:moveTo>
                <a:lnTo>
                  <a:pt x="82" y="332"/>
                </a:lnTo>
                <a:lnTo>
                  <a:pt x="0" y="0"/>
                </a:lnTo>
                <a:lnTo>
                  <a:pt x="82" y="66"/>
                </a:lnTo>
                <a:lnTo>
                  <a:pt x="165" y="0"/>
                </a:lnTo>
                <a:close/>
              </a:path>
            </a:pathLst>
          </a:custGeom>
          <a:solidFill>
            <a:srgbClr val="000000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" name="Line 14"/>
          <p:cNvSpPr>
            <a:spLocks noChangeShapeType="1"/>
          </p:cNvSpPr>
          <p:nvPr/>
        </p:nvSpPr>
        <p:spPr bwMode="auto">
          <a:xfrm>
            <a:off x="5791200" y="4749800"/>
            <a:ext cx="558800" cy="1587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" name="Freeform 15"/>
          <p:cNvSpPr>
            <a:spLocks/>
          </p:cNvSpPr>
          <p:nvPr/>
        </p:nvSpPr>
        <p:spPr bwMode="auto">
          <a:xfrm>
            <a:off x="6311900" y="4733925"/>
            <a:ext cx="55563" cy="333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06" y="62"/>
              </a:cxn>
              <a:cxn ang="0">
                <a:pos x="0" y="124"/>
              </a:cxn>
              <a:cxn ang="0">
                <a:pos x="41" y="62"/>
              </a:cxn>
              <a:cxn ang="0">
                <a:pos x="0" y="0"/>
              </a:cxn>
            </a:cxnLst>
            <a:rect l="0" t="0" r="r" b="b"/>
            <a:pathLst>
              <a:path w="206" h="124">
                <a:moveTo>
                  <a:pt x="0" y="0"/>
                </a:moveTo>
                <a:lnTo>
                  <a:pt x="206" y="62"/>
                </a:lnTo>
                <a:lnTo>
                  <a:pt x="0" y="124"/>
                </a:lnTo>
                <a:lnTo>
                  <a:pt x="41" y="62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15875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Line 16"/>
          <p:cNvSpPr>
            <a:spLocks noChangeShapeType="1"/>
          </p:cNvSpPr>
          <p:nvPr/>
        </p:nvSpPr>
        <p:spPr bwMode="auto">
          <a:xfrm flipV="1">
            <a:off x="7286625" y="4084637"/>
            <a:ext cx="484188" cy="27940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Freeform 17"/>
          <p:cNvSpPr>
            <a:spLocks/>
          </p:cNvSpPr>
          <p:nvPr/>
        </p:nvSpPr>
        <p:spPr bwMode="auto">
          <a:xfrm>
            <a:off x="7729538" y="4076700"/>
            <a:ext cx="55562" cy="41275"/>
          </a:xfrm>
          <a:custGeom>
            <a:avLst/>
            <a:gdLst/>
            <a:ahLst/>
            <a:cxnLst>
              <a:cxn ang="0">
                <a:pos x="0" y="49"/>
              </a:cxn>
              <a:cxn ang="0">
                <a:pos x="211" y="0"/>
              </a:cxn>
              <a:cxn ang="0">
                <a:pos x="62" y="157"/>
              </a:cxn>
              <a:cxn ang="0">
                <a:pos x="67" y="82"/>
              </a:cxn>
              <a:cxn ang="0">
                <a:pos x="0" y="49"/>
              </a:cxn>
            </a:cxnLst>
            <a:rect l="0" t="0" r="r" b="b"/>
            <a:pathLst>
              <a:path w="211" h="157">
                <a:moveTo>
                  <a:pt x="0" y="49"/>
                </a:moveTo>
                <a:lnTo>
                  <a:pt x="211" y="0"/>
                </a:lnTo>
                <a:lnTo>
                  <a:pt x="62" y="157"/>
                </a:lnTo>
                <a:lnTo>
                  <a:pt x="67" y="82"/>
                </a:lnTo>
                <a:lnTo>
                  <a:pt x="0" y="49"/>
                </a:lnTo>
                <a:close/>
              </a:path>
            </a:pathLst>
          </a:custGeom>
          <a:solidFill>
            <a:srgbClr val="FF0000"/>
          </a:solidFill>
          <a:ln w="15875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Rectangle 18"/>
          <p:cNvSpPr>
            <a:spLocks noChangeArrowheads="1"/>
          </p:cNvSpPr>
          <p:nvPr/>
        </p:nvSpPr>
        <p:spPr bwMode="auto">
          <a:xfrm>
            <a:off x="5165725" y="1674812"/>
            <a:ext cx="5810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buFontTx/>
              <a:buNone/>
            </a:pPr>
            <a:r>
              <a:rPr lang="en-US" sz="2500">
                <a:solidFill>
                  <a:srgbClr val="000000"/>
                </a:solidFill>
                <a:latin typeface="Times New Roman" pitchFamily="18" charset="0"/>
              </a:rPr>
              <a:t>ICC</a:t>
            </a:r>
            <a:endParaRPr lang="en-US" sz="4400"/>
          </a:p>
        </p:txBody>
      </p:sp>
      <p:sp>
        <p:nvSpPr>
          <p:cNvPr id="43" name="Rectangle 19"/>
          <p:cNvSpPr>
            <a:spLocks noChangeArrowheads="1"/>
          </p:cNvSpPr>
          <p:nvPr/>
        </p:nvSpPr>
        <p:spPr bwMode="auto">
          <a:xfrm>
            <a:off x="4968875" y="3054350"/>
            <a:ext cx="21113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buFontTx/>
              <a:buNone/>
            </a:pPr>
            <a:r>
              <a:rPr lang="en-US" sz="2500" b="0">
                <a:solidFill>
                  <a:srgbClr val="000000"/>
                </a:solidFill>
                <a:latin typeface="Times New Roman" pitchFamily="18" charset="0"/>
              </a:rPr>
              <a:t>R</a:t>
            </a:r>
            <a:endParaRPr lang="en-US" sz="4400"/>
          </a:p>
        </p:txBody>
      </p:sp>
      <p:sp>
        <p:nvSpPr>
          <p:cNvPr id="44" name="Rectangle 20"/>
          <p:cNvSpPr>
            <a:spLocks noChangeArrowheads="1"/>
          </p:cNvSpPr>
          <p:nvPr/>
        </p:nvSpPr>
        <p:spPr bwMode="auto">
          <a:xfrm>
            <a:off x="6010275" y="5357812"/>
            <a:ext cx="47783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buFontTx/>
              <a:buNone/>
            </a:pPr>
            <a:r>
              <a:rPr lang="en-US" sz="2500" b="0">
                <a:solidFill>
                  <a:srgbClr val="000000"/>
                </a:solidFill>
                <a:latin typeface="Times New Roman" pitchFamily="18" charset="0"/>
              </a:rPr>
              <a:t>P(t)</a:t>
            </a:r>
            <a:endParaRPr lang="en-US" sz="4400"/>
          </a:p>
        </p:txBody>
      </p:sp>
      <p:sp>
        <p:nvSpPr>
          <p:cNvPr id="45" name="Rectangle 21"/>
          <p:cNvSpPr>
            <a:spLocks noChangeArrowheads="1"/>
          </p:cNvSpPr>
          <p:nvPr/>
        </p:nvSpPr>
        <p:spPr bwMode="auto">
          <a:xfrm>
            <a:off x="7675563" y="3616325"/>
            <a:ext cx="90328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buFontTx/>
              <a:buNone/>
            </a:pPr>
            <a:r>
              <a:rPr lang="en-US" sz="2500" b="0">
                <a:solidFill>
                  <a:srgbClr val="000000"/>
                </a:solidFill>
                <a:latin typeface="Times New Roman" pitchFamily="18" charset="0"/>
              </a:rPr>
              <a:t>P(t+</a:t>
            </a:r>
            <a:r>
              <a:rPr lang="en-US" sz="2500" b="0">
                <a:solidFill>
                  <a:srgbClr val="000000"/>
                </a:solidFill>
                <a:latin typeface="Symbol" pitchFamily="18" charset="2"/>
              </a:rPr>
              <a:t>d</a:t>
            </a:r>
            <a:r>
              <a:rPr lang="en-US" sz="2500" b="0">
                <a:solidFill>
                  <a:srgbClr val="000000"/>
                </a:solidFill>
                <a:latin typeface="Times New Roman" pitchFamily="18" charset="0"/>
              </a:rPr>
              <a:t>t)</a:t>
            </a:r>
            <a:endParaRPr lang="en-US" sz="4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Forward Kinematics</a:t>
            </a:r>
            <a:r>
              <a:rPr lang="en-CA" dirty="0" smtClean="0"/>
              <a:t> : Differential Drive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computing the rotation about the ICC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translate so that the ICC moves to the origin of {W}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rotate about the origin of {W}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translate back to the original ICC</a:t>
            </a:r>
            <a:endParaRPr lang="en-US" dirty="0"/>
          </a:p>
        </p:txBody>
      </p:sp>
      <p:graphicFrame>
        <p:nvGraphicFramePr>
          <p:cNvPr id="64514" name="Object 2"/>
          <p:cNvGraphicFramePr>
            <a:graphicFrameLocks noChangeAspect="1"/>
          </p:cNvGraphicFramePr>
          <p:nvPr/>
        </p:nvGraphicFramePr>
        <p:xfrm>
          <a:off x="2705100" y="2819400"/>
          <a:ext cx="3733800" cy="965200"/>
        </p:xfrm>
        <a:graphic>
          <a:graphicData uri="http://schemas.openxmlformats.org/presentationml/2006/ole">
            <p:oleObj spid="_x0000_s64514" name="Equation" r:id="rId3" imgW="1866600" imgH="482400" progId="Equation.3">
              <p:embed/>
            </p:oleObj>
          </a:graphicData>
        </a:graphic>
      </p:graphicFrame>
      <p:graphicFrame>
        <p:nvGraphicFramePr>
          <p:cNvPr id="64515" name="Object 2"/>
          <p:cNvGraphicFramePr>
            <a:graphicFrameLocks noChangeAspect="1"/>
          </p:cNvGraphicFramePr>
          <p:nvPr/>
        </p:nvGraphicFramePr>
        <p:xfrm>
          <a:off x="2870200" y="4343400"/>
          <a:ext cx="3403600" cy="965200"/>
        </p:xfrm>
        <a:graphic>
          <a:graphicData uri="http://schemas.openxmlformats.org/presentationml/2006/ole">
            <p:oleObj spid="_x0000_s64515" name="Equation" r:id="rId4" imgW="170172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Forward Kinematics</a:t>
            </a:r>
            <a:r>
              <a:rPr lang="en-CA" dirty="0" smtClean="0"/>
              <a:t> : Differential Drive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computing the rotation about the ICC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translate so that the ICC moves to the origin of {W}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rotate about the origin of {W}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translate back to the original ICC</a:t>
            </a:r>
          </a:p>
          <a:p>
            <a:pPr marL="457200" indent="-457200"/>
            <a:r>
              <a:rPr lang="en-US" dirty="0" smtClean="0"/>
              <a:t>how much rotation over the time interval?</a:t>
            </a:r>
          </a:p>
          <a:p>
            <a:pPr marL="731520" lvl="1" indent="-45720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angular velocity * elapsed time =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64515" name="Object 2"/>
          <p:cNvGraphicFramePr>
            <a:graphicFrameLocks noChangeAspect="1"/>
          </p:cNvGraphicFramePr>
          <p:nvPr/>
        </p:nvGraphicFramePr>
        <p:xfrm>
          <a:off x="2425700" y="3886200"/>
          <a:ext cx="4292600" cy="965200"/>
        </p:xfrm>
        <a:graphic>
          <a:graphicData uri="http://schemas.openxmlformats.org/presentationml/2006/ole">
            <p:oleObj spid="_x0000_s65539" name="Equation" r:id="rId3" imgW="2145960" imgH="482400" progId="Equation.3">
              <p:embed/>
            </p:oleObj>
          </a:graphicData>
        </a:graphic>
      </p:graphicFrame>
      <p:graphicFrame>
        <p:nvGraphicFramePr>
          <p:cNvPr id="65540" name="Object 2"/>
          <p:cNvGraphicFramePr>
            <a:graphicFrameLocks noChangeAspect="1"/>
          </p:cNvGraphicFramePr>
          <p:nvPr/>
        </p:nvGraphicFramePr>
        <p:xfrm>
          <a:off x="4876800" y="3048000"/>
          <a:ext cx="533400" cy="355600"/>
        </p:xfrm>
        <a:graphic>
          <a:graphicData uri="http://schemas.openxmlformats.org/presentationml/2006/ole">
            <p:oleObj spid="_x0000_s65540" name="Equation" r:id="rId4" imgW="266400" imgH="17748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Forward Kinematics</a:t>
            </a:r>
            <a:r>
              <a:rPr lang="en-CA" dirty="0" smtClean="0"/>
              <a:t> : Differential Drive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computing the rotation about the ICC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translate so that the ICC moves to the origin of {W}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rotate about the origin of {W}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translate back to the original ICC</a:t>
            </a:r>
          </a:p>
        </p:txBody>
      </p:sp>
      <p:graphicFrame>
        <p:nvGraphicFramePr>
          <p:cNvPr id="64515" name="Object 2"/>
          <p:cNvGraphicFramePr>
            <a:graphicFrameLocks noChangeAspect="1"/>
          </p:cNvGraphicFramePr>
          <p:nvPr/>
        </p:nvGraphicFramePr>
        <p:xfrm>
          <a:off x="1054100" y="3048000"/>
          <a:ext cx="7035800" cy="965200"/>
        </p:xfrm>
        <a:graphic>
          <a:graphicData uri="http://schemas.openxmlformats.org/presentationml/2006/ole">
            <p:oleObj spid="_x0000_s66562" name="Equation" r:id="rId3" imgW="351756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Forward Kinematics</a:t>
            </a:r>
            <a:r>
              <a:rPr lang="en-CA" dirty="0" smtClean="0"/>
              <a:t> : Differential Drive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about the orientation              ?</a:t>
            </a:r>
          </a:p>
          <a:p>
            <a:pPr lvl="1"/>
            <a:r>
              <a:rPr lang="en-US" dirty="0" smtClean="0"/>
              <a:t>just add the rotation for the time interval</a:t>
            </a:r>
          </a:p>
          <a:p>
            <a:r>
              <a:rPr lang="en-US" dirty="0" smtClean="0"/>
              <a:t>new pose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which can be written as</a:t>
            </a:r>
          </a:p>
          <a:p>
            <a:endParaRPr lang="en-US" dirty="0" smtClean="0"/>
          </a:p>
        </p:txBody>
      </p:sp>
      <p:graphicFrame>
        <p:nvGraphicFramePr>
          <p:cNvPr id="67588" name="Object 2"/>
          <p:cNvGraphicFramePr>
            <a:graphicFrameLocks noChangeAspect="1"/>
          </p:cNvGraphicFramePr>
          <p:nvPr/>
        </p:nvGraphicFramePr>
        <p:xfrm>
          <a:off x="4267200" y="914400"/>
          <a:ext cx="1092200" cy="406400"/>
        </p:xfrm>
        <a:graphic>
          <a:graphicData uri="http://schemas.openxmlformats.org/presentationml/2006/ole">
            <p:oleObj spid="_x0000_s67588" name="Equation" r:id="rId3" imgW="545760" imgH="203040" progId="Equation.3">
              <p:embed/>
            </p:oleObj>
          </a:graphicData>
        </a:graphic>
      </p:graphicFrame>
      <p:graphicFrame>
        <p:nvGraphicFramePr>
          <p:cNvPr id="67589" name="Object 2"/>
          <p:cNvGraphicFramePr>
            <a:graphicFrameLocks noChangeAspect="1"/>
          </p:cNvGraphicFramePr>
          <p:nvPr/>
        </p:nvGraphicFramePr>
        <p:xfrm>
          <a:off x="1054100" y="2362200"/>
          <a:ext cx="7035800" cy="965200"/>
        </p:xfrm>
        <a:graphic>
          <a:graphicData uri="http://schemas.openxmlformats.org/presentationml/2006/ole">
            <p:oleObj spid="_x0000_s67589" name="Equation" r:id="rId4" imgW="3517560" imgH="482400" progId="Equation.3">
              <p:embed/>
            </p:oleObj>
          </a:graphicData>
        </a:graphic>
      </p:graphicFrame>
      <p:graphicFrame>
        <p:nvGraphicFramePr>
          <p:cNvPr id="67590" name="Object 2"/>
          <p:cNvGraphicFramePr>
            <a:graphicFrameLocks noChangeAspect="1"/>
          </p:cNvGraphicFramePr>
          <p:nvPr/>
        </p:nvGraphicFramePr>
        <p:xfrm>
          <a:off x="1219200" y="3556000"/>
          <a:ext cx="2260600" cy="406400"/>
        </p:xfrm>
        <a:graphic>
          <a:graphicData uri="http://schemas.openxmlformats.org/presentationml/2006/ole">
            <p:oleObj spid="_x0000_s67590" name="Equation" r:id="rId5" imgW="1130040" imgH="203040" progId="Equation.3">
              <p:embed/>
            </p:oleObj>
          </a:graphicData>
        </a:graphic>
      </p:graphicFrame>
      <p:graphicFrame>
        <p:nvGraphicFramePr>
          <p:cNvPr id="67591" name="Object 2"/>
          <p:cNvGraphicFramePr>
            <a:graphicFrameLocks noChangeAspect="1"/>
          </p:cNvGraphicFramePr>
          <p:nvPr/>
        </p:nvGraphicFramePr>
        <p:xfrm>
          <a:off x="838200" y="4648200"/>
          <a:ext cx="7467600" cy="1422400"/>
        </p:xfrm>
        <a:graphic>
          <a:graphicData uri="http://schemas.openxmlformats.org/presentationml/2006/ole">
            <p:oleObj spid="_x0000_s67591" name="Equation" r:id="rId6" imgW="3733560" imgH="711000" progId="Equation.3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2554</TotalTime>
  <Words>664</Words>
  <Application>Microsoft Office PowerPoint</Application>
  <PresentationFormat>On-screen Show (4:3)</PresentationFormat>
  <Paragraphs>139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Origin</vt:lpstr>
      <vt:lpstr>Equation</vt:lpstr>
      <vt:lpstr>Mobile Robot Forward Kinematics</vt:lpstr>
      <vt:lpstr>Forward Kinematics : Differential Drive</vt:lpstr>
      <vt:lpstr>Forward Kinematics : Differential Drive</vt:lpstr>
      <vt:lpstr>Forward Kinematics : Differential Drive</vt:lpstr>
      <vt:lpstr>Forward Kinematics : Differential Drive</vt:lpstr>
      <vt:lpstr>Forward Kinematics : Differential Drive</vt:lpstr>
      <vt:lpstr>Forward Kinematics : Differential Drive</vt:lpstr>
      <vt:lpstr>Forward Kinematics : Differential Drive</vt:lpstr>
      <vt:lpstr>Forward Kinematics : Differential Drive</vt:lpstr>
      <vt:lpstr>Forward Kinematics: Differential Drive</vt:lpstr>
      <vt:lpstr>Sensitivity to Wheel Velocity</vt:lpstr>
      <vt:lpstr>Sensitivity to Wheel Velocity</vt:lpstr>
      <vt:lpstr>Sensitivity to Wheel Velocity</vt:lpstr>
      <vt:lpstr>Sensitivity to Wheel Velocity</vt:lpstr>
      <vt:lpstr>Sensitivity to Wheel Velocity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 Ma</cp:lastModifiedBy>
  <cp:revision>45</cp:revision>
  <dcterms:created xsi:type="dcterms:W3CDTF">2011-01-07T01:27:12Z</dcterms:created>
  <dcterms:modified xsi:type="dcterms:W3CDTF">2012-02-03T19:14:13Z</dcterms:modified>
</cp:coreProperties>
</file>